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4" r:id="rId2"/>
  </p:sldMasterIdLst>
  <p:notesMasterIdLst>
    <p:notesMasterId r:id="rId159"/>
  </p:notesMasterIdLst>
  <p:sldIdLst>
    <p:sldId id="264" r:id="rId3"/>
    <p:sldId id="256" r:id="rId4"/>
    <p:sldId id="330" r:id="rId5"/>
    <p:sldId id="544" r:id="rId6"/>
    <p:sldId id="549" r:id="rId7"/>
    <p:sldId id="543" r:id="rId8"/>
    <p:sldId id="325" r:id="rId9"/>
    <p:sldId id="328" r:id="rId10"/>
    <p:sldId id="545" r:id="rId11"/>
    <p:sldId id="546" r:id="rId12"/>
    <p:sldId id="547" r:id="rId13"/>
    <p:sldId id="548" r:id="rId14"/>
    <p:sldId id="333" r:id="rId15"/>
    <p:sldId id="327" r:id="rId16"/>
    <p:sldId id="332" r:id="rId17"/>
    <p:sldId id="334" r:id="rId18"/>
    <p:sldId id="335" r:id="rId19"/>
    <p:sldId id="337" r:id="rId20"/>
    <p:sldId id="339" r:id="rId21"/>
    <p:sldId id="340" r:id="rId22"/>
    <p:sldId id="341" r:id="rId23"/>
    <p:sldId id="495" r:id="rId24"/>
    <p:sldId id="342" r:id="rId25"/>
    <p:sldId id="350" r:id="rId26"/>
    <p:sldId id="343" r:id="rId27"/>
    <p:sldId id="344" r:id="rId28"/>
    <p:sldId id="522" r:id="rId29"/>
    <p:sldId id="373" r:id="rId30"/>
    <p:sldId id="374" r:id="rId31"/>
    <p:sldId id="375" r:id="rId32"/>
    <p:sldId id="376" r:id="rId33"/>
    <p:sldId id="377" r:id="rId34"/>
    <p:sldId id="378" r:id="rId35"/>
    <p:sldId id="379" r:id="rId36"/>
    <p:sldId id="380" r:id="rId37"/>
    <p:sldId id="381" r:id="rId38"/>
    <p:sldId id="500" r:id="rId39"/>
    <p:sldId id="501" r:id="rId40"/>
    <p:sldId id="502" r:id="rId41"/>
    <p:sldId id="503" r:id="rId42"/>
    <p:sldId id="504" r:id="rId43"/>
    <p:sldId id="505" r:id="rId44"/>
    <p:sldId id="506" r:id="rId45"/>
    <p:sldId id="382" r:id="rId46"/>
    <p:sldId id="390" r:id="rId47"/>
    <p:sldId id="391" r:id="rId48"/>
    <p:sldId id="392" r:id="rId49"/>
    <p:sldId id="393" r:id="rId50"/>
    <p:sldId id="395" r:id="rId51"/>
    <p:sldId id="394" r:id="rId52"/>
    <p:sldId id="429" r:id="rId53"/>
    <p:sldId id="383" r:id="rId54"/>
    <p:sldId id="384" r:id="rId55"/>
    <p:sldId id="385" r:id="rId56"/>
    <p:sldId id="386" r:id="rId57"/>
    <p:sldId id="387" r:id="rId58"/>
    <p:sldId id="388" r:id="rId59"/>
    <p:sldId id="389" r:id="rId60"/>
    <p:sldId id="498" r:id="rId61"/>
    <p:sldId id="338" r:id="rId62"/>
    <p:sldId id="346" r:id="rId63"/>
    <p:sldId id="345" r:id="rId64"/>
    <p:sldId id="347" r:id="rId65"/>
    <p:sldId id="541" r:id="rId66"/>
    <p:sldId id="426" r:id="rId67"/>
    <p:sldId id="427" r:id="rId68"/>
    <p:sldId id="472" r:id="rId69"/>
    <p:sldId id="351" r:id="rId70"/>
    <p:sldId id="507" r:id="rId71"/>
    <p:sldId id="508" r:id="rId72"/>
    <p:sldId id="509" r:id="rId73"/>
    <p:sldId id="510" r:id="rId74"/>
    <p:sldId id="511" r:id="rId75"/>
    <p:sldId id="512" r:id="rId76"/>
    <p:sldId id="513" r:id="rId77"/>
    <p:sldId id="514" r:id="rId78"/>
    <p:sldId id="515" r:id="rId79"/>
    <p:sldId id="516" r:id="rId80"/>
    <p:sldId id="517" r:id="rId81"/>
    <p:sldId id="518" r:id="rId82"/>
    <p:sldId id="519" r:id="rId83"/>
    <p:sldId id="520" r:id="rId84"/>
    <p:sldId id="418" r:id="rId85"/>
    <p:sldId id="419" r:id="rId86"/>
    <p:sldId id="420" r:id="rId87"/>
    <p:sldId id="349" r:id="rId88"/>
    <p:sldId id="348" r:id="rId89"/>
    <p:sldId id="421" r:id="rId90"/>
    <p:sldId id="422" r:id="rId91"/>
    <p:sldId id="423" r:id="rId92"/>
    <p:sldId id="424" r:id="rId93"/>
    <p:sldId id="425" r:id="rId94"/>
    <p:sldId id="523" r:id="rId95"/>
    <p:sldId id="473" r:id="rId96"/>
    <p:sldId id="474" r:id="rId97"/>
    <p:sldId id="477" r:id="rId98"/>
    <p:sldId id="478" r:id="rId99"/>
    <p:sldId id="487" r:id="rId100"/>
    <p:sldId id="480" r:id="rId101"/>
    <p:sldId id="482" r:id="rId102"/>
    <p:sldId id="483" r:id="rId103"/>
    <p:sldId id="484" r:id="rId104"/>
    <p:sldId id="485" r:id="rId105"/>
    <p:sldId id="494" r:id="rId106"/>
    <p:sldId id="486" r:id="rId107"/>
    <p:sldId id="489" r:id="rId108"/>
    <p:sldId id="491" r:id="rId109"/>
    <p:sldId id="492" r:id="rId110"/>
    <p:sldId id="493" r:id="rId111"/>
    <p:sldId id="497" r:id="rId112"/>
    <p:sldId id="444" r:id="rId113"/>
    <p:sldId id="445" r:id="rId114"/>
    <p:sldId id="446" r:id="rId115"/>
    <p:sldId id="447" r:id="rId116"/>
    <p:sldId id="448" r:id="rId117"/>
    <p:sldId id="449" r:id="rId118"/>
    <p:sldId id="450" r:id="rId119"/>
    <p:sldId id="451" r:id="rId120"/>
    <p:sldId id="469" r:id="rId121"/>
    <p:sldId id="470" r:id="rId122"/>
    <p:sldId id="471" r:id="rId123"/>
    <p:sldId id="452" r:id="rId124"/>
    <p:sldId id="453" r:id="rId125"/>
    <p:sldId id="454" r:id="rId126"/>
    <p:sldId id="455" r:id="rId127"/>
    <p:sldId id="456" r:id="rId128"/>
    <p:sldId id="457" r:id="rId129"/>
    <p:sldId id="458" r:id="rId130"/>
    <p:sldId id="459" r:id="rId131"/>
    <p:sldId id="460" r:id="rId132"/>
    <p:sldId id="461" r:id="rId133"/>
    <p:sldId id="462" r:id="rId134"/>
    <p:sldId id="463" r:id="rId135"/>
    <p:sldId id="464" r:id="rId136"/>
    <p:sldId id="465" r:id="rId137"/>
    <p:sldId id="466" r:id="rId138"/>
    <p:sldId id="467" r:id="rId139"/>
    <p:sldId id="468" r:id="rId140"/>
    <p:sldId id="524" r:id="rId141"/>
    <p:sldId id="525" r:id="rId142"/>
    <p:sldId id="526" r:id="rId143"/>
    <p:sldId id="527" r:id="rId144"/>
    <p:sldId id="528" r:id="rId145"/>
    <p:sldId id="529" r:id="rId146"/>
    <p:sldId id="530" r:id="rId147"/>
    <p:sldId id="531" r:id="rId148"/>
    <p:sldId id="532" r:id="rId149"/>
    <p:sldId id="533" r:id="rId150"/>
    <p:sldId id="534" r:id="rId151"/>
    <p:sldId id="535" r:id="rId152"/>
    <p:sldId id="536" r:id="rId153"/>
    <p:sldId id="537" r:id="rId154"/>
    <p:sldId id="538" r:id="rId155"/>
    <p:sldId id="539" r:id="rId156"/>
    <p:sldId id="540" r:id="rId157"/>
    <p:sldId id="321" r:id="rId15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pos="3835">
          <p15:clr>
            <a:srgbClr val="A4A3A4"/>
          </p15:clr>
        </p15:guide>
        <p15:guide id="2" orient="horz" pos="21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00"/>
    <a:srgbClr val="447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2265" autoAdjust="0"/>
  </p:normalViewPr>
  <p:slideViewPr>
    <p:cSldViewPr snapToGrid="0">
      <p:cViewPr varScale="1">
        <p:scale>
          <a:sx n="62" d="100"/>
          <a:sy n="62" d="100"/>
        </p:scale>
        <p:origin x="840" y="53"/>
      </p:cViewPr>
      <p:guideLst>
        <p:guide pos="3835"/>
        <p:guide orient="horz" pos="21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dwa Refat" userId="0d7130f8ef4c66c5" providerId="LiveId" clId="{F0CD6E1B-6D4F-46F5-A6EA-0EC29542FA1E}"/>
    <pc:docChg chg="undo custSel addSld delSld modSld sldOrd addSection delSection">
      <pc:chgData name="Radwa Refat" userId="0d7130f8ef4c66c5" providerId="LiveId" clId="{F0CD6E1B-6D4F-46F5-A6EA-0EC29542FA1E}" dt="2022-07-15T23:24:18.958" v="1943" actId="1076"/>
      <pc:docMkLst>
        <pc:docMk/>
      </pc:docMkLst>
      <pc:sldChg chg="modSp mod ord">
        <pc:chgData name="Radwa Refat" userId="0d7130f8ef4c66c5" providerId="LiveId" clId="{F0CD6E1B-6D4F-46F5-A6EA-0EC29542FA1E}" dt="2022-07-15T23:23:48.768" v="1940" actId="14100"/>
        <pc:sldMkLst>
          <pc:docMk/>
          <pc:sldMk cId="0" sldId="325"/>
        </pc:sldMkLst>
        <pc:graphicFrameChg chg="mod">
          <ac:chgData name="Radwa Refat" userId="0d7130f8ef4c66c5" providerId="LiveId" clId="{F0CD6E1B-6D4F-46F5-A6EA-0EC29542FA1E}" dt="2022-07-15T23:23:48.768" v="1940" actId="14100"/>
          <ac:graphicFrameMkLst>
            <pc:docMk/>
            <pc:sldMk cId="0" sldId="325"/>
            <ac:graphicFrameMk id="7" creationId="{00000000-0000-0000-0000-000000000000}"/>
          </ac:graphicFrameMkLst>
        </pc:graphicFrameChg>
      </pc:sldChg>
      <pc:sldChg chg="addSp delSp modSp mod">
        <pc:chgData name="Radwa Refat" userId="0d7130f8ef4c66c5" providerId="LiveId" clId="{F0CD6E1B-6D4F-46F5-A6EA-0EC29542FA1E}" dt="2022-07-15T23:24:18.958" v="1943" actId="1076"/>
        <pc:sldMkLst>
          <pc:docMk/>
          <pc:sldMk cId="0" sldId="328"/>
        </pc:sldMkLst>
        <pc:spChg chg="add del mod">
          <ac:chgData name="Radwa Refat" userId="0d7130f8ef4c66c5" providerId="LiveId" clId="{F0CD6E1B-6D4F-46F5-A6EA-0EC29542FA1E}" dt="2022-07-15T22:16:34.263" v="717" actId="478"/>
          <ac:spMkLst>
            <pc:docMk/>
            <pc:sldMk cId="0" sldId="328"/>
            <ac:spMk id="2" creationId="{00000000-0000-0000-0000-000000000000}"/>
          </ac:spMkLst>
        </pc:spChg>
        <pc:spChg chg="mod">
          <ac:chgData name="Radwa Refat" userId="0d7130f8ef4c66c5" providerId="LiveId" clId="{F0CD6E1B-6D4F-46F5-A6EA-0EC29542FA1E}" dt="2022-07-15T23:24:15.596" v="1942" actId="14100"/>
          <ac:spMkLst>
            <pc:docMk/>
            <pc:sldMk cId="0" sldId="328"/>
            <ac:spMk id="3" creationId="{00000000-0000-0000-0000-000000000000}"/>
          </ac:spMkLst>
        </pc:spChg>
        <pc:spChg chg="add del">
          <ac:chgData name="Radwa Refat" userId="0d7130f8ef4c66c5" providerId="LiveId" clId="{F0CD6E1B-6D4F-46F5-A6EA-0EC29542FA1E}" dt="2022-07-15T22:04:50.453" v="426" actId="11529"/>
          <ac:spMkLst>
            <pc:docMk/>
            <pc:sldMk cId="0" sldId="328"/>
            <ac:spMk id="4" creationId="{2022DA6F-B824-7B6C-CC66-0634EA50AD99}"/>
          </ac:spMkLst>
        </pc:spChg>
        <pc:spChg chg="add del mod">
          <ac:chgData name="Radwa Refat" userId="0d7130f8ef4c66c5" providerId="LiveId" clId="{F0CD6E1B-6D4F-46F5-A6EA-0EC29542FA1E}" dt="2022-07-15T22:12:10.055" v="586" actId="478"/>
          <ac:spMkLst>
            <pc:docMk/>
            <pc:sldMk cId="0" sldId="328"/>
            <ac:spMk id="6" creationId="{C5542070-2768-63AA-0793-257FBD6A86F2}"/>
          </ac:spMkLst>
        </pc:spChg>
        <pc:spChg chg="add del mod">
          <ac:chgData name="Radwa Refat" userId="0d7130f8ef4c66c5" providerId="LiveId" clId="{F0CD6E1B-6D4F-46F5-A6EA-0EC29542FA1E}" dt="2022-07-15T22:16:18.399" v="713" actId="478"/>
          <ac:spMkLst>
            <pc:docMk/>
            <pc:sldMk cId="0" sldId="328"/>
            <ac:spMk id="8" creationId="{119DC209-79C4-8A69-BFDC-D96DA245382F}"/>
          </ac:spMkLst>
        </pc:spChg>
        <pc:spChg chg="add del mod">
          <ac:chgData name="Radwa Refat" userId="0d7130f8ef4c66c5" providerId="LiveId" clId="{F0CD6E1B-6D4F-46F5-A6EA-0EC29542FA1E}" dt="2022-07-15T22:16:25.469" v="715" actId="478"/>
          <ac:spMkLst>
            <pc:docMk/>
            <pc:sldMk cId="0" sldId="328"/>
            <ac:spMk id="10" creationId="{74E76C43-02EB-893D-5630-74F35A47EE72}"/>
          </ac:spMkLst>
        </pc:spChg>
        <pc:spChg chg="add del mod">
          <ac:chgData name="Radwa Refat" userId="0d7130f8ef4c66c5" providerId="LiveId" clId="{F0CD6E1B-6D4F-46F5-A6EA-0EC29542FA1E}" dt="2022-07-15T22:16:42.830" v="718" actId="478"/>
          <ac:spMkLst>
            <pc:docMk/>
            <pc:sldMk cId="0" sldId="328"/>
            <ac:spMk id="12" creationId="{9D993B99-3512-AABF-D24A-EE8DA7CA1308}"/>
          </ac:spMkLst>
        </pc:spChg>
        <pc:picChg chg="add mod">
          <ac:chgData name="Radwa Refat" userId="0d7130f8ef4c66c5" providerId="LiveId" clId="{F0CD6E1B-6D4F-46F5-A6EA-0EC29542FA1E}" dt="2022-07-15T23:24:18.958" v="1943" actId="1076"/>
          <ac:picMkLst>
            <pc:docMk/>
            <pc:sldMk cId="0" sldId="328"/>
            <ac:picMk id="2050" creationId="{4504564F-858D-57B6-75D0-A64453ED34FB}"/>
          </ac:picMkLst>
        </pc:picChg>
      </pc:sldChg>
      <pc:sldChg chg="modSp del mod">
        <pc:chgData name="Radwa Refat" userId="0d7130f8ef4c66c5" providerId="LiveId" clId="{F0CD6E1B-6D4F-46F5-A6EA-0EC29542FA1E}" dt="2022-07-15T22:53:43.316" v="1878" actId="2696"/>
        <pc:sldMkLst>
          <pc:docMk/>
          <pc:sldMk cId="0" sldId="331"/>
        </pc:sldMkLst>
        <pc:spChg chg="mod">
          <ac:chgData name="Radwa Refat" userId="0d7130f8ef4c66c5" providerId="LiveId" clId="{F0CD6E1B-6D4F-46F5-A6EA-0EC29542FA1E}" dt="2022-07-15T22:53:37.131" v="1877" actId="20577"/>
          <ac:spMkLst>
            <pc:docMk/>
            <pc:sldMk cId="0" sldId="331"/>
            <ac:spMk id="2" creationId="{00000000-0000-0000-0000-000000000000}"/>
          </ac:spMkLst>
        </pc:spChg>
      </pc:sldChg>
      <pc:sldChg chg="delSp modSp new mod">
        <pc:chgData name="Radwa Refat" userId="0d7130f8ef4c66c5" providerId="LiveId" clId="{F0CD6E1B-6D4F-46F5-A6EA-0EC29542FA1E}" dt="2022-07-15T18:26:02.844" v="269" actId="478"/>
        <pc:sldMkLst>
          <pc:docMk/>
          <pc:sldMk cId="2021665819" sldId="524"/>
        </pc:sldMkLst>
        <pc:spChg chg="mod">
          <ac:chgData name="Radwa Refat" userId="0d7130f8ef4c66c5" providerId="LiveId" clId="{F0CD6E1B-6D4F-46F5-A6EA-0EC29542FA1E}" dt="2022-07-15T16:59:19.897" v="3" actId="1076"/>
          <ac:spMkLst>
            <pc:docMk/>
            <pc:sldMk cId="2021665819" sldId="524"/>
            <ac:spMk id="2" creationId="{76C4E636-6998-62DC-64EA-DFBCC75879F9}"/>
          </ac:spMkLst>
        </pc:spChg>
        <pc:spChg chg="del">
          <ac:chgData name="Radwa Refat" userId="0d7130f8ef4c66c5" providerId="LiveId" clId="{F0CD6E1B-6D4F-46F5-A6EA-0EC29542FA1E}" dt="2022-07-15T18:26:02.844" v="269" actId="478"/>
          <ac:spMkLst>
            <pc:docMk/>
            <pc:sldMk cId="2021665819" sldId="524"/>
            <ac:spMk id="3" creationId="{0EAB415B-A9CE-109C-C169-A1332FBC6198}"/>
          </ac:spMkLst>
        </pc:spChg>
      </pc:sldChg>
      <pc:sldChg chg="addSp modSp new mod">
        <pc:chgData name="Radwa Refat" userId="0d7130f8ef4c66c5" providerId="LiveId" clId="{F0CD6E1B-6D4F-46F5-A6EA-0EC29542FA1E}" dt="2022-07-15T17:00:35.878" v="16" actId="5793"/>
        <pc:sldMkLst>
          <pc:docMk/>
          <pc:sldMk cId="4165851425" sldId="525"/>
        </pc:sldMkLst>
        <pc:spChg chg="mod">
          <ac:chgData name="Radwa Refat" userId="0d7130f8ef4c66c5" providerId="LiveId" clId="{F0CD6E1B-6D4F-46F5-A6EA-0EC29542FA1E}" dt="2022-07-15T16:59:47.732" v="7" actId="1076"/>
          <ac:spMkLst>
            <pc:docMk/>
            <pc:sldMk cId="4165851425" sldId="525"/>
            <ac:spMk id="2" creationId="{0B5C9B5C-A82B-917B-ED16-CD7D8D361E51}"/>
          </ac:spMkLst>
        </pc:spChg>
        <pc:spChg chg="mod">
          <ac:chgData name="Radwa Refat" userId="0d7130f8ef4c66c5" providerId="LiveId" clId="{F0CD6E1B-6D4F-46F5-A6EA-0EC29542FA1E}" dt="2022-07-15T17:00:35.878" v="16" actId="5793"/>
          <ac:spMkLst>
            <pc:docMk/>
            <pc:sldMk cId="4165851425" sldId="525"/>
            <ac:spMk id="3" creationId="{69A5848E-4C50-FB6D-7B68-AE484B2507B6}"/>
          </ac:spMkLst>
        </pc:spChg>
        <pc:picChg chg="add mod">
          <ac:chgData name="Radwa Refat" userId="0d7130f8ef4c66c5" providerId="LiveId" clId="{F0CD6E1B-6D4F-46F5-A6EA-0EC29542FA1E}" dt="2022-07-15T17:00:26.611" v="14" actId="1076"/>
          <ac:picMkLst>
            <pc:docMk/>
            <pc:sldMk cId="4165851425" sldId="525"/>
            <ac:picMk id="4" creationId="{E99B3722-F0E5-17A3-02C4-89D33977EAC9}"/>
          </ac:picMkLst>
        </pc:picChg>
      </pc:sldChg>
      <pc:sldChg chg="addSp modSp new mod">
        <pc:chgData name="Radwa Refat" userId="0d7130f8ef4c66c5" providerId="LiveId" clId="{F0CD6E1B-6D4F-46F5-A6EA-0EC29542FA1E}" dt="2022-07-15T17:01:48.703" v="28" actId="1076"/>
        <pc:sldMkLst>
          <pc:docMk/>
          <pc:sldMk cId="4104617384" sldId="526"/>
        </pc:sldMkLst>
        <pc:spChg chg="mod">
          <ac:chgData name="Radwa Refat" userId="0d7130f8ef4c66c5" providerId="LiveId" clId="{F0CD6E1B-6D4F-46F5-A6EA-0EC29542FA1E}" dt="2022-07-15T17:01:02.239" v="20" actId="1076"/>
          <ac:spMkLst>
            <pc:docMk/>
            <pc:sldMk cId="4104617384" sldId="526"/>
            <ac:spMk id="2" creationId="{FEA46454-1982-F651-9508-99A0C99A8819}"/>
          </ac:spMkLst>
        </pc:spChg>
        <pc:spChg chg="mod">
          <ac:chgData name="Radwa Refat" userId="0d7130f8ef4c66c5" providerId="LiveId" clId="{F0CD6E1B-6D4F-46F5-A6EA-0EC29542FA1E}" dt="2022-07-15T17:01:41.592" v="26" actId="14100"/>
          <ac:spMkLst>
            <pc:docMk/>
            <pc:sldMk cId="4104617384" sldId="526"/>
            <ac:spMk id="3" creationId="{1851259E-BDDA-5BC6-66E7-BBEF589E5056}"/>
          </ac:spMkLst>
        </pc:spChg>
        <pc:picChg chg="add mod">
          <ac:chgData name="Radwa Refat" userId="0d7130f8ef4c66c5" providerId="LiveId" clId="{F0CD6E1B-6D4F-46F5-A6EA-0EC29542FA1E}" dt="2022-07-15T17:01:48.703" v="28" actId="1076"/>
          <ac:picMkLst>
            <pc:docMk/>
            <pc:sldMk cId="4104617384" sldId="526"/>
            <ac:picMk id="4" creationId="{C224897F-1ADC-731E-D2CA-A240258CE682}"/>
          </ac:picMkLst>
        </pc:picChg>
      </pc:sldChg>
      <pc:sldChg chg="addSp modSp new mod">
        <pc:chgData name="Radwa Refat" userId="0d7130f8ef4c66c5" providerId="LiveId" clId="{F0CD6E1B-6D4F-46F5-A6EA-0EC29542FA1E}" dt="2022-07-15T17:02:48.739" v="40" actId="1076"/>
        <pc:sldMkLst>
          <pc:docMk/>
          <pc:sldMk cId="2387148014" sldId="527"/>
        </pc:sldMkLst>
        <pc:spChg chg="mod">
          <ac:chgData name="Radwa Refat" userId="0d7130f8ef4c66c5" providerId="LiveId" clId="{F0CD6E1B-6D4F-46F5-A6EA-0EC29542FA1E}" dt="2022-07-15T17:02:13.598" v="32" actId="1076"/>
          <ac:spMkLst>
            <pc:docMk/>
            <pc:sldMk cId="2387148014" sldId="527"/>
            <ac:spMk id="2" creationId="{C3FBBD07-6602-E056-ED12-1F289613B20C}"/>
          </ac:spMkLst>
        </pc:spChg>
        <pc:spChg chg="mod">
          <ac:chgData name="Radwa Refat" userId="0d7130f8ef4c66c5" providerId="LiveId" clId="{F0CD6E1B-6D4F-46F5-A6EA-0EC29542FA1E}" dt="2022-07-15T17:02:47" v="39" actId="14100"/>
          <ac:spMkLst>
            <pc:docMk/>
            <pc:sldMk cId="2387148014" sldId="527"/>
            <ac:spMk id="3" creationId="{AF34A463-59E7-0EE8-ED10-538803550F88}"/>
          </ac:spMkLst>
        </pc:spChg>
        <pc:picChg chg="add mod">
          <ac:chgData name="Radwa Refat" userId="0d7130f8ef4c66c5" providerId="LiveId" clId="{F0CD6E1B-6D4F-46F5-A6EA-0EC29542FA1E}" dt="2022-07-15T17:02:48.739" v="40" actId="1076"/>
          <ac:picMkLst>
            <pc:docMk/>
            <pc:sldMk cId="2387148014" sldId="527"/>
            <ac:picMk id="4" creationId="{B5067D5C-94CD-A3FA-EE53-E6410C488B27}"/>
          </ac:picMkLst>
        </pc:picChg>
      </pc:sldChg>
      <pc:sldChg chg="addSp modSp new mod">
        <pc:chgData name="Radwa Refat" userId="0d7130f8ef4c66c5" providerId="LiveId" clId="{F0CD6E1B-6D4F-46F5-A6EA-0EC29542FA1E}" dt="2022-07-15T17:03:52.041" v="53" actId="20577"/>
        <pc:sldMkLst>
          <pc:docMk/>
          <pc:sldMk cId="3110454112" sldId="528"/>
        </pc:sldMkLst>
        <pc:spChg chg="mod">
          <ac:chgData name="Radwa Refat" userId="0d7130f8ef4c66c5" providerId="LiveId" clId="{F0CD6E1B-6D4F-46F5-A6EA-0EC29542FA1E}" dt="2022-07-15T17:03:47.943" v="52" actId="20577"/>
          <ac:spMkLst>
            <pc:docMk/>
            <pc:sldMk cId="3110454112" sldId="528"/>
            <ac:spMk id="2" creationId="{96682793-7FAC-2790-DCDA-24AE95199FEB}"/>
          </ac:spMkLst>
        </pc:spChg>
        <pc:spChg chg="mod">
          <ac:chgData name="Radwa Refat" userId="0d7130f8ef4c66c5" providerId="LiveId" clId="{F0CD6E1B-6D4F-46F5-A6EA-0EC29542FA1E}" dt="2022-07-15T17:03:52.041" v="53" actId="20577"/>
          <ac:spMkLst>
            <pc:docMk/>
            <pc:sldMk cId="3110454112" sldId="528"/>
            <ac:spMk id="3" creationId="{03329D3D-9B6D-3A33-BC06-EB6653FA6848}"/>
          </ac:spMkLst>
        </pc:spChg>
        <pc:picChg chg="add mod">
          <ac:chgData name="Radwa Refat" userId="0d7130f8ef4c66c5" providerId="LiveId" clId="{F0CD6E1B-6D4F-46F5-A6EA-0EC29542FA1E}" dt="2022-07-15T17:03:40.479" v="50" actId="1076"/>
          <ac:picMkLst>
            <pc:docMk/>
            <pc:sldMk cId="3110454112" sldId="528"/>
            <ac:picMk id="4" creationId="{04C6DF3C-C03A-6284-BA17-457569FD8988}"/>
          </ac:picMkLst>
        </pc:picChg>
      </pc:sldChg>
      <pc:sldChg chg="addSp delSp modSp new mod">
        <pc:chgData name="Radwa Refat" userId="0d7130f8ef4c66c5" providerId="LiveId" clId="{F0CD6E1B-6D4F-46F5-A6EA-0EC29542FA1E}" dt="2022-07-15T17:04:54.884" v="66" actId="1076"/>
        <pc:sldMkLst>
          <pc:docMk/>
          <pc:sldMk cId="1571574619" sldId="529"/>
        </pc:sldMkLst>
        <pc:spChg chg="mod">
          <ac:chgData name="Radwa Refat" userId="0d7130f8ef4c66c5" providerId="LiveId" clId="{F0CD6E1B-6D4F-46F5-A6EA-0EC29542FA1E}" dt="2022-07-15T17:04:25.093" v="59" actId="1076"/>
          <ac:spMkLst>
            <pc:docMk/>
            <pc:sldMk cId="1571574619" sldId="529"/>
            <ac:spMk id="2" creationId="{7A0ED615-3E3D-0B81-191E-E15BE5F56C97}"/>
          </ac:spMkLst>
        </pc:spChg>
        <pc:spChg chg="mod">
          <ac:chgData name="Radwa Refat" userId="0d7130f8ef4c66c5" providerId="LiveId" clId="{F0CD6E1B-6D4F-46F5-A6EA-0EC29542FA1E}" dt="2022-07-15T17:04:45.006" v="64" actId="14100"/>
          <ac:spMkLst>
            <pc:docMk/>
            <pc:sldMk cId="1571574619" sldId="529"/>
            <ac:spMk id="3" creationId="{F3CC7C53-4155-F5C7-FDA0-3852AA2C49A4}"/>
          </ac:spMkLst>
        </pc:spChg>
        <pc:spChg chg="add del">
          <ac:chgData name="Radwa Refat" userId="0d7130f8ef4c66c5" providerId="LiveId" clId="{F0CD6E1B-6D4F-46F5-A6EA-0EC29542FA1E}" dt="2022-07-15T17:04:17.936" v="56" actId="22"/>
          <ac:spMkLst>
            <pc:docMk/>
            <pc:sldMk cId="1571574619" sldId="529"/>
            <ac:spMk id="5" creationId="{C0CC9400-959D-9BC8-E07C-FB2FA6D25423}"/>
          </ac:spMkLst>
        </pc:spChg>
        <pc:picChg chg="add mod">
          <ac:chgData name="Radwa Refat" userId="0d7130f8ef4c66c5" providerId="LiveId" clId="{F0CD6E1B-6D4F-46F5-A6EA-0EC29542FA1E}" dt="2022-07-15T17:04:54.884" v="66" actId="1076"/>
          <ac:picMkLst>
            <pc:docMk/>
            <pc:sldMk cId="1571574619" sldId="529"/>
            <ac:picMk id="6" creationId="{71DC5875-E63E-907A-E544-508172A5B667}"/>
          </ac:picMkLst>
        </pc:picChg>
      </pc:sldChg>
      <pc:sldChg chg="modSp new mod">
        <pc:chgData name="Radwa Refat" userId="0d7130f8ef4c66c5" providerId="LiveId" clId="{F0CD6E1B-6D4F-46F5-A6EA-0EC29542FA1E}" dt="2022-07-15T17:05:44.008" v="75" actId="1076"/>
        <pc:sldMkLst>
          <pc:docMk/>
          <pc:sldMk cId="3913759222" sldId="530"/>
        </pc:sldMkLst>
        <pc:spChg chg="mod">
          <ac:chgData name="Radwa Refat" userId="0d7130f8ef4c66c5" providerId="LiveId" clId="{F0CD6E1B-6D4F-46F5-A6EA-0EC29542FA1E}" dt="2022-07-15T17:05:25.741" v="71" actId="1076"/>
          <ac:spMkLst>
            <pc:docMk/>
            <pc:sldMk cId="3913759222" sldId="530"/>
            <ac:spMk id="2" creationId="{A9023417-101A-A1C8-0520-2ECA885F6CFD}"/>
          </ac:spMkLst>
        </pc:spChg>
        <pc:spChg chg="mod">
          <ac:chgData name="Radwa Refat" userId="0d7130f8ef4c66c5" providerId="LiveId" clId="{F0CD6E1B-6D4F-46F5-A6EA-0EC29542FA1E}" dt="2022-07-15T17:05:44.008" v="75" actId="1076"/>
          <ac:spMkLst>
            <pc:docMk/>
            <pc:sldMk cId="3913759222" sldId="530"/>
            <ac:spMk id="3" creationId="{C7290E49-9611-5D69-6D14-AC74349FA3D7}"/>
          </ac:spMkLst>
        </pc:spChg>
      </pc:sldChg>
      <pc:sldChg chg="addSp delSp modSp new mod">
        <pc:chgData name="Radwa Refat" userId="0d7130f8ef4c66c5" providerId="LiveId" clId="{F0CD6E1B-6D4F-46F5-A6EA-0EC29542FA1E}" dt="2022-07-15T17:06:57.924" v="85"/>
        <pc:sldMkLst>
          <pc:docMk/>
          <pc:sldMk cId="2163469971" sldId="531"/>
        </pc:sldMkLst>
        <pc:spChg chg="del mod">
          <ac:chgData name="Radwa Refat" userId="0d7130f8ef4c66c5" providerId="LiveId" clId="{F0CD6E1B-6D4F-46F5-A6EA-0EC29542FA1E}" dt="2022-07-15T17:06:21.934" v="79"/>
          <ac:spMkLst>
            <pc:docMk/>
            <pc:sldMk cId="2163469971" sldId="531"/>
            <ac:spMk id="2" creationId="{D88DD1D3-9049-DEA6-59A3-AD2FED4FF087}"/>
          </ac:spMkLst>
        </pc:spChg>
        <pc:spChg chg="mod">
          <ac:chgData name="Radwa Refat" userId="0d7130f8ef4c66c5" providerId="LiveId" clId="{F0CD6E1B-6D4F-46F5-A6EA-0EC29542FA1E}" dt="2022-07-15T17:06:49.377" v="84" actId="14100"/>
          <ac:spMkLst>
            <pc:docMk/>
            <pc:sldMk cId="2163469971" sldId="531"/>
            <ac:spMk id="3" creationId="{DC534335-83F4-CC51-0804-FCAB69748A17}"/>
          </ac:spMkLst>
        </pc:spChg>
        <pc:spChg chg="add mod">
          <ac:chgData name="Radwa Refat" userId="0d7130f8ef4c66c5" providerId="LiveId" clId="{F0CD6E1B-6D4F-46F5-A6EA-0EC29542FA1E}" dt="2022-07-15T17:06:28.488" v="81" actId="1076"/>
          <ac:spMkLst>
            <pc:docMk/>
            <pc:sldMk cId="2163469971" sldId="531"/>
            <ac:spMk id="4" creationId="{55FA2C94-B4A2-9062-E645-148EF4BE3795}"/>
          </ac:spMkLst>
        </pc:spChg>
        <pc:picChg chg="add mod">
          <ac:chgData name="Radwa Refat" userId="0d7130f8ef4c66c5" providerId="LiveId" clId="{F0CD6E1B-6D4F-46F5-A6EA-0EC29542FA1E}" dt="2022-07-15T17:06:57.924" v="85"/>
          <ac:picMkLst>
            <pc:docMk/>
            <pc:sldMk cId="2163469971" sldId="531"/>
            <ac:picMk id="5" creationId="{7D8C5A8F-9696-690E-6FC0-99F078837460}"/>
          </ac:picMkLst>
        </pc:picChg>
      </pc:sldChg>
      <pc:sldChg chg="addSp delSp modSp new mod">
        <pc:chgData name="Radwa Refat" userId="0d7130f8ef4c66c5" providerId="LiveId" clId="{F0CD6E1B-6D4F-46F5-A6EA-0EC29542FA1E}" dt="2022-07-15T17:08:00.892" v="97"/>
        <pc:sldMkLst>
          <pc:docMk/>
          <pc:sldMk cId="441033707" sldId="532"/>
        </pc:sldMkLst>
        <pc:spChg chg="del">
          <ac:chgData name="Radwa Refat" userId="0d7130f8ef4c66c5" providerId="LiveId" clId="{F0CD6E1B-6D4F-46F5-A6EA-0EC29542FA1E}" dt="2022-07-15T17:07:17.009" v="87"/>
          <ac:spMkLst>
            <pc:docMk/>
            <pc:sldMk cId="441033707" sldId="532"/>
            <ac:spMk id="2" creationId="{A4139A01-AFEC-31A3-DEAF-6ACCE8974CA4}"/>
          </ac:spMkLst>
        </pc:spChg>
        <pc:spChg chg="mod">
          <ac:chgData name="Radwa Refat" userId="0d7130f8ef4c66c5" providerId="LiveId" clId="{F0CD6E1B-6D4F-46F5-A6EA-0EC29542FA1E}" dt="2022-07-15T17:07:52.496" v="96" actId="14100"/>
          <ac:spMkLst>
            <pc:docMk/>
            <pc:sldMk cId="441033707" sldId="532"/>
            <ac:spMk id="3" creationId="{93420DE5-C899-1399-0AC9-FDB9609DBC2B}"/>
          </ac:spMkLst>
        </pc:spChg>
        <pc:spChg chg="add mod">
          <ac:chgData name="Radwa Refat" userId="0d7130f8ef4c66c5" providerId="LiveId" clId="{F0CD6E1B-6D4F-46F5-A6EA-0EC29542FA1E}" dt="2022-07-15T17:07:22.853" v="89" actId="1076"/>
          <ac:spMkLst>
            <pc:docMk/>
            <pc:sldMk cId="441033707" sldId="532"/>
            <ac:spMk id="4" creationId="{E2DE7A10-9272-3B8D-FEE6-D1BF8138C08C}"/>
          </ac:spMkLst>
        </pc:spChg>
        <pc:picChg chg="add mod">
          <ac:chgData name="Radwa Refat" userId="0d7130f8ef4c66c5" providerId="LiveId" clId="{F0CD6E1B-6D4F-46F5-A6EA-0EC29542FA1E}" dt="2022-07-15T17:08:00.892" v="97"/>
          <ac:picMkLst>
            <pc:docMk/>
            <pc:sldMk cId="441033707" sldId="532"/>
            <ac:picMk id="5" creationId="{8AD9CF43-8713-B3A1-0CC7-B58EDD1B21EA}"/>
          </ac:picMkLst>
        </pc:picChg>
      </pc:sldChg>
      <pc:sldChg chg="addSp delSp modSp new mod">
        <pc:chgData name="Radwa Refat" userId="0d7130f8ef4c66c5" providerId="LiveId" clId="{F0CD6E1B-6D4F-46F5-A6EA-0EC29542FA1E}" dt="2022-07-15T17:08:58.948" v="103" actId="14100"/>
        <pc:sldMkLst>
          <pc:docMk/>
          <pc:sldMk cId="3074040698" sldId="533"/>
        </pc:sldMkLst>
        <pc:spChg chg="del">
          <ac:chgData name="Radwa Refat" userId="0d7130f8ef4c66c5" providerId="LiveId" clId="{F0CD6E1B-6D4F-46F5-A6EA-0EC29542FA1E}" dt="2022-07-15T17:07:27.503" v="91"/>
          <ac:spMkLst>
            <pc:docMk/>
            <pc:sldMk cId="3074040698" sldId="533"/>
            <ac:spMk id="2" creationId="{B27E3906-E36B-353F-A97D-C87141E815D9}"/>
          </ac:spMkLst>
        </pc:spChg>
        <pc:spChg chg="mod">
          <ac:chgData name="Radwa Refat" userId="0d7130f8ef4c66c5" providerId="LiveId" clId="{F0CD6E1B-6D4F-46F5-A6EA-0EC29542FA1E}" dt="2022-07-15T17:08:58.948" v="103" actId="14100"/>
          <ac:spMkLst>
            <pc:docMk/>
            <pc:sldMk cId="3074040698" sldId="533"/>
            <ac:spMk id="3" creationId="{EDD6C5C6-61F7-643E-6C89-88A57ADC5DBE}"/>
          </ac:spMkLst>
        </pc:spChg>
        <pc:spChg chg="add mod">
          <ac:chgData name="Radwa Refat" userId="0d7130f8ef4c66c5" providerId="LiveId" clId="{F0CD6E1B-6D4F-46F5-A6EA-0EC29542FA1E}" dt="2022-07-15T17:07:33.518" v="93" actId="1076"/>
          <ac:spMkLst>
            <pc:docMk/>
            <pc:sldMk cId="3074040698" sldId="533"/>
            <ac:spMk id="4" creationId="{0958E6F6-7AE9-1161-41E1-E6D168CD07D5}"/>
          </ac:spMkLst>
        </pc:spChg>
        <pc:picChg chg="add mod">
          <ac:chgData name="Radwa Refat" userId="0d7130f8ef4c66c5" providerId="LiveId" clId="{F0CD6E1B-6D4F-46F5-A6EA-0EC29542FA1E}" dt="2022-07-15T17:08:45.955" v="101" actId="1076"/>
          <ac:picMkLst>
            <pc:docMk/>
            <pc:sldMk cId="3074040698" sldId="533"/>
            <ac:picMk id="5" creationId="{CFADD1F3-209C-97FB-B5DD-DBC9E2E3F6A6}"/>
          </ac:picMkLst>
        </pc:picChg>
      </pc:sldChg>
      <pc:sldChg chg="addSp delSp modSp new mod">
        <pc:chgData name="Radwa Refat" userId="0d7130f8ef4c66c5" providerId="LiveId" clId="{F0CD6E1B-6D4F-46F5-A6EA-0EC29542FA1E}" dt="2022-07-15T17:10:06.262" v="112" actId="1076"/>
        <pc:sldMkLst>
          <pc:docMk/>
          <pc:sldMk cId="665034255" sldId="534"/>
        </pc:sldMkLst>
        <pc:spChg chg="del">
          <ac:chgData name="Radwa Refat" userId="0d7130f8ef4c66c5" providerId="LiveId" clId="{F0CD6E1B-6D4F-46F5-A6EA-0EC29542FA1E}" dt="2022-07-15T17:09:17.461" v="104"/>
          <ac:spMkLst>
            <pc:docMk/>
            <pc:sldMk cId="665034255" sldId="534"/>
            <ac:spMk id="2" creationId="{B4B4CABA-6D6C-CB87-DEFF-A3DEFFB1DB52}"/>
          </ac:spMkLst>
        </pc:spChg>
        <pc:spChg chg="mod">
          <ac:chgData name="Radwa Refat" userId="0d7130f8ef4c66c5" providerId="LiveId" clId="{F0CD6E1B-6D4F-46F5-A6EA-0EC29542FA1E}" dt="2022-07-15T17:09:37.046" v="108" actId="14100"/>
          <ac:spMkLst>
            <pc:docMk/>
            <pc:sldMk cId="665034255" sldId="534"/>
            <ac:spMk id="3" creationId="{DC13D6BA-2B3F-4055-4670-991817D02D7E}"/>
          </ac:spMkLst>
        </pc:spChg>
        <pc:spChg chg="add mod">
          <ac:chgData name="Radwa Refat" userId="0d7130f8ef4c66c5" providerId="LiveId" clId="{F0CD6E1B-6D4F-46F5-A6EA-0EC29542FA1E}" dt="2022-07-15T17:09:23.872" v="106" actId="1076"/>
          <ac:spMkLst>
            <pc:docMk/>
            <pc:sldMk cId="665034255" sldId="534"/>
            <ac:spMk id="4" creationId="{EA327C8A-BE40-F28C-A351-C102B92A65BF}"/>
          </ac:spMkLst>
        </pc:spChg>
        <pc:picChg chg="add mod">
          <ac:chgData name="Radwa Refat" userId="0d7130f8ef4c66c5" providerId="LiveId" clId="{F0CD6E1B-6D4F-46F5-A6EA-0EC29542FA1E}" dt="2022-07-15T17:09:57.197" v="110" actId="1076"/>
          <ac:picMkLst>
            <pc:docMk/>
            <pc:sldMk cId="665034255" sldId="534"/>
            <ac:picMk id="5" creationId="{C954E330-7C65-75DC-0F29-0932BAD70625}"/>
          </ac:picMkLst>
        </pc:picChg>
        <pc:picChg chg="add mod">
          <ac:chgData name="Radwa Refat" userId="0d7130f8ef4c66c5" providerId="LiveId" clId="{F0CD6E1B-6D4F-46F5-A6EA-0EC29542FA1E}" dt="2022-07-15T17:10:06.262" v="112" actId="1076"/>
          <ac:picMkLst>
            <pc:docMk/>
            <pc:sldMk cId="665034255" sldId="534"/>
            <ac:picMk id="6" creationId="{FCD472F2-B251-1593-9AC6-7B55D3B2E6B1}"/>
          </ac:picMkLst>
        </pc:picChg>
      </pc:sldChg>
      <pc:sldChg chg="addSp delSp modSp new mod">
        <pc:chgData name="Radwa Refat" userId="0d7130f8ef4c66c5" providerId="LiveId" clId="{F0CD6E1B-6D4F-46F5-A6EA-0EC29542FA1E}" dt="2022-07-15T17:11:11.785" v="121" actId="478"/>
        <pc:sldMkLst>
          <pc:docMk/>
          <pc:sldMk cId="4028695374" sldId="535"/>
        </pc:sldMkLst>
        <pc:spChg chg="del">
          <ac:chgData name="Radwa Refat" userId="0d7130f8ef4c66c5" providerId="LiveId" clId="{F0CD6E1B-6D4F-46F5-A6EA-0EC29542FA1E}" dt="2022-07-15T17:10:26.680" v="114"/>
          <ac:spMkLst>
            <pc:docMk/>
            <pc:sldMk cId="4028695374" sldId="535"/>
            <ac:spMk id="2" creationId="{3DBC4943-39DE-6731-7D0B-E4B8D47F32D1}"/>
          </ac:spMkLst>
        </pc:spChg>
        <pc:spChg chg="del">
          <ac:chgData name="Radwa Refat" userId="0d7130f8ef4c66c5" providerId="LiveId" clId="{F0CD6E1B-6D4F-46F5-A6EA-0EC29542FA1E}" dt="2022-07-15T17:11:11.785" v="121" actId="478"/>
          <ac:spMkLst>
            <pc:docMk/>
            <pc:sldMk cId="4028695374" sldId="535"/>
            <ac:spMk id="3" creationId="{69AEB05E-B465-8C67-3A7F-6BD08D13A9A2}"/>
          </ac:spMkLst>
        </pc:spChg>
        <pc:spChg chg="add mod">
          <ac:chgData name="Radwa Refat" userId="0d7130f8ef4c66c5" providerId="LiveId" clId="{F0CD6E1B-6D4F-46F5-A6EA-0EC29542FA1E}" dt="2022-07-15T17:10:39.746" v="118" actId="1076"/>
          <ac:spMkLst>
            <pc:docMk/>
            <pc:sldMk cId="4028695374" sldId="535"/>
            <ac:spMk id="4" creationId="{AC1E1C8E-B9D8-D771-C26A-CCFBF748030A}"/>
          </ac:spMkLst>
        </pc:spChg>
        <pc:spChg chg="add del mod">
          <ac:chgData name="Radwa Refat" userId="0d7130f8ef4c66c5" providerId="LiveId" clId="{F0CD6E1B-6D4F-46F5-A6EA-0EC29542FA1E}" dt="2022-07-15T17:11:04.029" v="120" actId="478"/>
          <ac:spMkLst>
            <pc:docMk/>
            <pc:sldMk cId="4028695374" sldId="535"/>
            <ac:spMk id="5" creationId="{1A5BFA36-FED8-CDE3-0F34-D2655703C8C1}"/>
          </ac:spMkLst>
        </pc:spChg>
        <pc:spChg chg="add mod">
          <ac:chgData name="Radwa Refat" userId="0d7130f8ef4c66c5" providerId="LiveId" clId="{F0CD6E1B-6D4F-46F5-A6EA-0EC29542FA1E}" dt="2022-07-15T17:10:54.287" v="119"/>
          <ac:spMkLst>
            <pc:docMk/>
            <pc:sldMk cId="4028695374" sldId="535"/>
            <ac:spMk id="6" creationId="{5E4AFAEF-4A79-9D73-C7BE-C1C7C4C97D67}"/>
          </ac:spMkLst>
        </pc:spChg>
        <pc:picChg chg="add mod">
          <ac:chgData name="Radwa Refat" userId="0d7130f8ef4c66c5" providerId="LiveId" clId="{F0CD6E1B-6D4F-46F5-A6EA-0EC29542FA1E}" dt="2022-07-15T17:10:54.287" v="119"/>
          <ac:picMkLst>
            <pc:docMk/>
            <pc:sldMk cId="4028695374" sldId="535"/>
            <ac:picMk id="7" creationId="{53590EB1-2522-9B2E-75C0-F958F95C9A06}"/>
          </ac:picMkLst>
        </pc:picChg>
        <pc:picChg chg="add mod">
          <ac:chgData name="Radwa Refat" userId="0d7130f8ef4c66c5" providerId="LiveId" clId="{F0CD6E1B-6D4F-46F5-A6EA-0EC29542FA1E}" dt="2022-07-15T17:10:54.287" v="119"/>
          <ac:picMkLst>
            <pc:docMk/>
            <pc:sldMk cId="4028695374" sldId="535"/>
            <ac:picMk id="8" creationId="{0FBB03DF-3F65-F1B5-1CF0-80F40ED77B40}"/>
          </ac:picMkLst>
        </pc:picChg>
      </pc:sldChg>
      <pc:sldChg chg="addSp delSp modSp new mod">
        <pc:chgData name="Radwa Refat" userId="0d7130f8ef4c66c5" providerId="LiveId" clId="{F0CD6E1B-6D4F-46F5-A6EA-0EC29542FA1E}" dt="2022-07-15T17:12:55.405" v="237" actId="20577"/>
        <pc:sldMkLst>
          <pc:docMk/>
          <pc:sldMk cId="2285329389" sldId="536"/>
        </pc:sldMkLst>
        <pc:spChg chg="del">
          <ac:chgData name="Radwa Refat" userId="0d7130f8ef4c66c5" providerId="LiveId" clId="{F0CD6E1B-6D4F-46F5-A6EA-0EC29542FA1E}" dt="2022-07-15T17:10:29.908" v="116"/>
          <ac:spMkLst>
            <pc:docMk/>
            <pc:sldMk cId="2285329389" sldId="536"/>
            <ac:spMk id="2" creationId="{B6190E9B-2A6D-9FC4-0DF4-990AA3F028DD}"/>
          </ac:spMkLst>
        </pc:spChg>
        <pc:spChg chg="mod">
          <ac:chgData name="Radwa Refat" userId="0d7130f8ef4c66c5" providerId="LiveId" clId="{F0CD6E1B-6D4F-46F5-A6EA-0EC29542FA1E}" dt="2022-07-15T17:12:55.405" v="237" actId="20577"/>
          <ac:spMkLst>
            <pc:docMk/>
            <pc:sldMk cId="2285329389" sldId="536"/>
            <ac:spMk id="3" creationId="{5BAB4724-4A8A-E1B3-4896-2FB74893511A}"/>
          </ac:spMkLst>
        </pc:spChg>
        <pc:spChg chg="add mod">
          <ac:chgData name="Radwa Refat" userId="0d7130f8ef4c66c5" providerId="LiveId" clId="{F0CD6E1B-6D4F-46F5-A6EA-0EC29542FA1E}" dt="2022-07-15T17:11:26.023" v="123" actId="1076"/>
          <ac:spMkLst>
            <pc:docMk/>
            <pc:sldMk cId="2285329389" sldId="536"/>
            <ac:spMk id="4" creationId="{AB3ADD1D-3EC3-87ED-CA56-F92679F89BAB}"/>
          </ac:spMkLst>
        </pc:spChg>
        <pc:spChg chg="add del">
          <ac:chgData name="Radwa Refat" userId="0d7130f8ef4c66c5" providerId="LiveId" clId="{F0CD6E1B-6D4F-46F5-A6EA-0EC29542FA1E}" dt="2022-07-15T17:11:56.934" v="129" actId="22"/>
          <ac:spMkLst>
            <pc:docMk/>
            <pc:sldMk cId="2285329389" sldId="536"/>
            <ac:spMk id="6" creationId="{0AC159C8-49B4-44AB-D883-9223A32DD17F}"/>
          </ac:spMkLst>
        </pc:spChg>
        <pc:picChg chg="add mod">
          <ac:chgData name="Radwa Refat" userId="0d7130f8ef4c66c5" providerId="LiveId" clId="{F0CD6E1B-6D4F-46F5-A6EA-0EC29542FA1E}" dt="2022-07-15T17:12:21.986" v="133" actId="1076"/>
          <ac:picMkLst>
            <pc:docMk/>
            <pc:sldMk cId="2285329389" sldId="536"/>
            <ac:picMk id="7" creationId="{1EC3A324-8C3C-DFF9-DA18-E01AB2F43DEA}"/>
          </ac:picMkLst>
        </pc:picChg>
        <pc:picChg chg="add mod">
          <ac:chgData name="Radwa Refat" userId="0d7130f8ef4c66c5" providerId="LiveId" clId="{F0CD6E1B-6D4F-46F5-A6EA-0EC29542FA1E}" dt="2022-07-15T17:12:19.060" v="132"/>
          <ac:picMkLst>
            <pc:docMk/>
            <pc:sldMk cId="2285329389" sldId="536"/>
            <ac:picMk id="8" creationId="{88F69C25-DA70-FA30-1655-5802CFF824B4}"/>
          </ac:picMkLst>
        </pc:picChg>
      </pc:sldChg>
      <pc:sldChg chg="addSp delSp modSp new mod">
        <pc:chgData name="Radwa Refat" userId="0d7130f8ef4c66c5" providerId="LiveId" clId="{F0CD6E1B-6D4F-46F5-A6EA-0EC29542FA1E}" dt="2022-07-15T17:14:02.547" v="249"/>
        <pc:sldMkLst>
          <pc:docMk/>
          <pc:sldMk cId="424530550" sldId="537"/>
        </pc:sldMkLst>
        <pc:spChg chg="del">
          <ac:chgData name="Radwa Refat" userId="0d7130f8ef4c66c5" providerId="LiveId" clId="{F0CD6E1B-6D4F-46F5-A6EA-0EC29542FA1E}" dt="2022-07-15T17:13:18.897" v="239"/>
          <ac:spMkLst>
            <pc:docMk/>
            <pc:sldMk cId="424530550" sldId="537"/>
            <ac:spMk id="2" creationId="{C2C91A04-5585-1415-B33F-1812CD0EB78B}"/>
          </ac:spMkLst>
        </pc:spChg>
        <pc:spChg chg="del">
          <ac:chgData name="Radwa Refat" userId="0d7130f8ef4c66c5" providerId="LiveId" clId="{F0CD6E1B-6D4F-46F5-A6EA-0EC29542FA1E}" dt="2022-07-15T17:13:49.529" v="248" actId="478"/>
          <ac:spMkLst>
            <pc:docMk/>
            <pc:sldMk cId="424530550" sldId="537"/>
            <ac:spMk id="3" creationId="{97CE641F-554F-7001-69FC-BBBCD51819A0}"/>
          </ac:spMkLst>
        </pc:spChg>
        <pc:spChg chg="add mod">
          <ac:chgData name="Radwa Refat" userId="0d7130f8ef4c66c5" providerId="LiveId" clId="{F0CD6E1B-6D4F-46F5-A6EA-0EC29542FA1E}" dt="2022-07-15T17:13:25.028" v="241" actId="1076"/>
          <ac:spMkLst>
            <pc:docMk/>
            <pc:sldMk cId="424530550" sldId="537"/>
            <ac:spMk id="4" creationId="{FC9C15A9-04FF-00DC-20CB-F66081AEBA4D}"/>
          </ac:spMkLst>
        </pc:spChg>
        <pc:picChg chg="add mod">
          <ac:chgData name="Radwa Refat" userId="0d7130f8ef4c66c5" providerId="LiveId" clId="{F0CD6E1B-6D4F-46F5-A6EA-0EC29542FA1E}" dt="2022-07-15T17:13:46.649" v="247"/>
          <ac:picMkLst>
            <pc:docMk/>
            <pc:sldMk cId="424530550" sldId="537"/>
            <ac:picMk id="5" creationId="{2F8F6955-406D-3248-045F-43F0563CF121}"/>
          </ac:picMkLst>
        </pc:picChg>
        <pc:picChg chg="add mod">
          <ac:chgData name="Radwa Refat" userId="0d7130f8ef4c66c5" providerId="LiveId" clId="{F0CD6E1B-6D4F-46F5-A6EA-0EC29542FA1E}" dt="2022-07-15T17:14:02.547" v="249"/>
          <ac:picMkLst>
            <pc:docMk/>
            <pc:sldMk cId="424530550" sldId="537"/>
            <ac:picMk id="6" creationId="{A41E2364-A72D-3EA5-2A49-544F22608FFA}"/>
          </ac:picMkLst>
        </pc:picChg>
      </pc:sldChg>
      <pc:sldChg chg="addSp delSp modSp new mod">
        <pc:chgData name="Radwa Refat" userId="0d7130f8ef4c66c5" providerId="LiveId" clId="{F0CD6E1B-6D4F-46F5-A6EA-0EC29542FA1E}" dt="2022-07-15T17:14:27.183" v="253" actId="1076"/>
        <pc:sldMkLst>
          <pc:docMk/>
          <pc:sldMk cId="4111253840" sldId="538"/>
        </pc:sldMkLst>
        <pc:spChg chg="del">
          <ac:chgData name="Radwa Refat" userId="0d7130f8ef4c66c5" providerId="LiveId" clId="{F0CD6E1B-6D4F-46F5-A6EA-0EC29542FA1E}" dt="2022-07-15T17:13:27.706" v="243"/>
          <ac:spMkLst>
            <pc:docMk/>
            <pc:sldMk cId="4111253840" sldId="538"/>
            <ac:spMk id="2" creationId="{EBA4E123-956B-52C3-5755-BBDE4436EABD}"/>
          </ac:spMkLst>
        </pc:spChg>
        <pc:spChg chg="del">
          <ac:chgData name="Radwa Refat" userId="0d7130f8ef4c66c5" providerId="LiveId" clId="{F0CD6E1B-6D4F-46F5-A6EA-0EC29542FA1E}" dt="2022-07-15T17:14:08.815" v="250" actId="478"/>
          <ac:spMkLst>
            <pc:docMk/>
            <pc:sldMk cId="4111253840" sldId="538"/>
            <ac:spMk id="3" creationId="{1E2F9F85-A399-1679-5324-DA6709CA92B0}"/>
          </ac:spMkLst>
        </pc:spChg>
        <pc:spChg chg="add mod">
          <ac:chgData name="Radwa Refat" userId="0d7130f8ef4c66c5" providerId="LiveId" clId="{F0CD6E1B-6D4F-46F5-A6EA-0EC29542FA1E}" dt="2022-07-15T17:13:40.044" v="246" actId="1037"/>
          <ac:spMkLst>
            <pc:docMk/>
            <pc:sldMk cId="4111253840" sldId="538"/>
            <ac:spMk id="4" creationId="{610B4E08-BFBE-D9D0-5762-F794A960185E}"/>
          </ac:spMkLst>
        </pc:spChg>
        <pc:picChg chg="add mod">
          <ac:chgData name="Radwa Refat" userId="0d7130f8ef4c66c5" providerId="LiveId" clId="{F0CD6E1B-6D4F-46F5-A6EA-0EC29542FA1E}" dt="2022-07-15T17:14:18.129" v="251"/>
          <ac:picMkLst>
            <pc:docMk/>
            <pc:sldMk cId="4111253840" sldId="538"/>
            <ac:picMk id="5" creationId="{D2541F19-258A-733C-10A4-13B3807FEE81}"/>
          </ac:picMkLst>
        </pc:picChg>
        <pc:picChg chg="add mod">
          <ac:chgData name="Radwa Refat" userId="0d7130f8ef4c66c5" providerId="LiveId" clId="{F0CD6E1B-6D4F-46F5-A6EA-0EC29542FA1E}" dt="2022-07-15T17:14:27.183" v="253" actId="1076"/>
          <ac:picMkLst>
            <pc:docMk/>
            <pc:sldMk cId="4111253840" sldId="538"/>
            <ac:picMk id="6" creationId="{DC7AA804-3C6F-93E4-8E34-8F743B2C6361}"/>
          </ac:picMkLst>
        </pc:picChg>
      </pc:sldChg>
      <pc:sldChg chg="addSp delSp modSp new mod">
        <pc:chgData name="Radwa Refat" userId="0d7130f8ef4c66c5" providerId="LiveId" clId="{F0CD6E1B-6D4F-46F5-A6EA-0EC29542FA1E}" dt="2022-07-15T17:15:22.471" v="262" actId="1076"/>
        <pc:sldMkLst>
          <pc:docMk/>
          <pc:sldMk cId="1771791839" sldId="539"/>
        </pc:sldMkLst>
        <pc:spChg chg="del">
          <ac:chgData name="Radwa Refat" userId="0d7130f8ef4c66c5" providerId="LiveId" clId="{F0CD6E1B-6D4F-46F5-A6EA-0EC29542FA1E}" dt="2022-07-15T17:14:49.353" v="256"/>
          <ac:spMkLst>
            <pc:docMk/>
            <pc:sldMk cId="1771791839" sldId="539"/>
            <ac:spMk id="2" creationId="{72569905-1991-3252-53F7-4ED48D04857A}"/>
          </ac:spMkLst>
        </pc:spChg>
        <pc:spChg chg="del">
          <ac:chgData name="Radwa Refat" userId="0d7130f8ef4c66c5" providerId="LiveId" clId="{F0CD6E1B-6D4F-46F5-A6EA-0EC29542FA1E}" dt="2022-07-15T17:14:58.353" v="259" actId="478"/>
          <ac:spMkLst>
            <pc:docMk/>
            <pc:sldMk cId="1771791839" sldId="539"/>
            <ac:spMk id="3" creationId="{0B155C6F-8B35-18AF-F90D-25D4B944B656}"/>
          </ac:spMkLst>
        </pc:spChg>
        <pc:spChg chg="add mod">
          <ac:chgData name="Radwa Refat" userId="0d7130f8ef4c66c5" providerId="LiveId" clId="{F0CD6E1B-6D4F-46F5-A6EA-0EC29542FA1E}" dt="2022-07-15T17:14:54.824" v="258" actId="1076"/>
          <ac:spMkLst>
            <pc:docMk/>
            <pc:sldMk cId="1771791839" sldId="539"/>
            <ac:spMk id="4" creationId="{89899839-7A7D-4837-9884-9A37120C0427}"/>
          </ac:spMkLst>
        </pc:spChg>
        <pc:picChg chg="add mod">
          <ac:chgData name="Radwa Refat" userId="0d7130f8ef4c66c5" providerId="LiveId" clId="{F0CD6E1B-6D4F-46F5-A6EA-0EC29542FA1E}" dt="2022-07-15T17:15:06.035" v="260"/>
          <ac:picMkLst>
            <pc:docMk/>
            <pc:sldMk cId="1771791839" sldId="539"/>
            <ac:picMk id="5" creationId="{BF84B8B1-D0C0-9BF6-506E-A21BA95F1BEF}"/>
          </ac:picMkLst>
        </pc:picChg>
        <pc:picChg chg="add mod">
          <ac:chgData name="Radwa Refat" userId="0d7130f8ef4c66c5" providerId="LiveId" clId="{F0CD6E1B-6D4F-46F5-A6EA-0EC29542FA1E}" dt="2022-07-15T17:15:22.471" v="262" actId="1076"/>
          <ac:picMkLst>
            <pc:docMk/>
            <pc:sldMk cId="1771791839" sldId="539"/>
            <ac:picMk id="6" creationId="{CE2E85AE-CDC9-2DA8-D6B6-3BAC246CBEA7}"/>
          </ac:picMkLst>
        </pc:picChg>
      </pc:sldChg>
      <pc:sldChg chg="addSp delSp modSp new mod">
        <pc:chgData name="Radwa Refat" userId="0d7130f8ef4c66c5" providerId="LiveId" clId="{F0CD6E1B-6D4F-46F5-A6EA-0EC29542FA1E}" dt="2022-07-15T17:16:07.179" v="268"/>
        <pc:sldMkLst>
          <pc:docMk/>
          <pc:sldMk cId="2624876898" sldId="540"/>
        </pc:sldMkLst>
        <pc:spChg chg="del">
          <ac:chgData name="Radwa Refat" userId="0d7130f8ef4c66c5" providerId="LiveId" clId="{F0CD6E1B-6D4F-46F5-A6EA-0EC29542FA1E}" dt="2022-07-15T17:15:40.852" v="263"/>
          <ac:spMkLst>
            <pc:docMk/>
            <pc:sldMk cId="2624876898" sldId="540"/>
            <ac:spMk id="2" creationId="{866A499B-38CE-3EF1-8B6F-A553E4635EBA}"/>
          </ac:spMkLst>
        </pc:spChg>
        <pc:spChg chg="del">
          <ac:chgData name="Radwa Refat" userId="0d7130f8ef4c66c5" providerId="LiveId" clId="{F0CD6E1B-6D4F-46F5-A6EA-0EC29542FA1E}" dt="2022-07-15T17:15:49.421" v="266" actId="478"/>
          <ac:spMkLst>
            <pc:docMk/>
            <pc:sldMk cId="2624876898" sldId="540"/>
            <ac:spMk id="3" creationId="{85E3E4F8-00C6-E0B8-D2E8-9E24763ACE52}"/>
          </ac:spMkLst>
        </pc:spChg>
        <pc:spChg chg="add mod">
          <ac:chgData name="Radwa Refat" userId="0d7130f8ef4c66c5" providerId="LiveId" clId="{F0CD6E1B-6D4F-46F5-A6EA-0EC29542FA1E}" dt="2022-07-15T17:15:45.596" v="265" actId="1076"/>
          <ac:spMkLst>
            <pc:docMk/>
            <pc:sldMk cId="2624876898" sldId="540"/>
            <ac:spMk id="4" creationId="{75A34463-833E-4F17-0E8E-53163CD6E544}"/>
          </ac:spMkLst>
        </pc:spChg>
        <pc:picChg chg="add mod">
          <ac:chgData name="Radwa Refat" userId="0d7130f8ef4c66c5" providerId="LiveId" clId="{F0CD6E1B-6D4F-46F5-A6EA-0EC29542FA1E}" dt="2022-07-15T17:15:58.300" v="267"/>
          <ac:picMkLst>
            <pc:docMk/>
            <pc:sldMk cId="2624876898" sldId="540"/>
            <ac:picMk id="5" creationId="{2F3EE71D-1211-C62E-69BE-B0C786FC18B0}"/>
          </ac:picMkLst>
        </pc:picChg>
        <pc:picChg chg="add mod">
          <ac:chgData name="Radwa Refat" userId="0d7130f8ef4c66c5" providerId="LiveId" clId="{F0CD6E1B-6D4F-46F5-A6EA-0EC29542FA1E}" dt="2022-07-15T17:16:07.179" v="268"/>
          <ac:picMkLst>
            <pc:docMk/>
            <pc:sldMk cId="2624876898" sldId="540"/>
            <ac:picMk id="6" creationId="{75835C5D-DB96-D880-17E3-8A5ABD930902}"/>
          </ac:picMkLst>
        </pc:picChg>
      </pc:sldChg>
      <pc:sldChg chg="addSp delSp modSp new del mod modClrScheme chgLayout">
        <pc:chgData name="Radwa Refat" userId="0d7130f8ef4c66c5" providerId="LiveId" clId="{F0CD6E1B-6D4F-46F5-A6EA-0EC29542FA1E}" dt="2022-07-15T22:03:38.320" v="400" actId="2696"/>
        <pc:sldMkLst>
          <pc:docMk/>
          <pc:sldMk cId="3843125850" sldId="542"/>
        </pc:sldMkLst>
        <pc:spChg chg="del mod ord">
          <ac:chgData name="Radwa Refat" userId="0d7130f8ef4c66c5" providerId="LiveId" clId="{F0CD6E1B-6D4F-46F5-A6EA-0EC29542FA1E}" dt="2022-07-15T21:41:06.971" v="271" actId="700"/>
          <ac:spMkLst>
            <pc:docMk/>
            <pc:sldMk cId="3843125850" sldId="542"/>
            <ac:spMk id="2" creationId="{D6035278-BBA6-CC4A-2EBB-5D9CEFB9B178}"/>
          </ac:spMkLst>
        </pc:spChg>
        <pc:spChg chg="del mod ord">
          <ac:chgData name="Radwa Refat" userId="0d7130f8ef4c66c5" providerId="LiveId" clId="{F0CD6E1B-6D4F-46F5-A6EA-0EC29542FA1E}" dt="2022-07-15T21:41:06.971" v="271" actId="700"/>
          <ac:spMkLst>
            <pc:docMk/>
            <pc:sldMk cId="3843125850" sldId="542"/>
            <ac:spMk id="3" creationId="{9D7DFE7A-B5AA-F3BE-B2C1-11F97E10800C}"/>
          </ac:spMkLst>
        </pc:spChg>
        <pc:spChg chg="add del mod ord">
          <ac:chgData name="Radwa Refat" userId="0d7130f8ef4c66c5" providerId="LiveId" clId="{F0CD6E1B-6D4F-46F5-A6EA-0EC29542FA1E}" dt="2022-07-15T22:02:06.938" v="394" actId="478"/>
          <ac:spMkLst>
            <pc:docMk/>
            <pc:sldMk cId="3843125850" sldId="542"/>
            <ac:spMk id="4" creationId="{E2F6A388-FDC1-9719-7BE9-9925C752DB11}"/>
          </ac:spMkLst>
        </pc:spChg>
        <pc:spChg chg="add del mod ord">
          <ac:chgData name="Radwa Refat" userId="0d7130f8ef4c66c5" providerId="LiveId" clId="{F0CD6E1B-6D4F-46F5-A6EA-0EC29542FA1E}" dt="2022-07-15T21:56:31.618" v="305" actId="478"/>
          <ac:spMkLst>
            <pc:docMk/>
            <pc:sldMk cId="3843125850" sldId="542"/>
            <ac:spMk id="5" creationId="{1B9871F3-9587-0349-9455-37A91B9CF48D}"/>
          </ac:spMkLst>
        </pc:spChg>
        <pc:spChg chg="add del mod">
          <ac:chgData name="Radwa Refat" userId="0d7130f8ef4c66c5" providerId="LiveId" clId="{F0CD6E1B-6D4F-46F5-A6EA-0EC29542FA1E}" dt="2022-07-15T22:03:06.715" v="399" actId="478"/>
          <ac:spMkLst>
            <pc:docMk/>
            <pc:sldMk cId="3843125850" sldId="542"/>
            <ac:spMk id="6" creationId="{4C8618B3-F3DE-EA4F-318D-BEB3CCEC019E}"/>
          </ac:spMkLst>
        </pc:spChg>
        <pc:spChg chg="add del mod">
          <ac:chgData name="Radwa Refat" userId="0d7130f8ef4c66c5" providerId="LiveId" clId="{F0CD6E1B-6D4F-46F5-A6EA-0EC29542FA1E}" dt="2022-07-15T22:03:06.715" v="399" actId="478"/>
          <ac:spMkLst>
            <pc:docMk/>
            <pc:sldMk cId="3843125850" sldId="542"/>
            <ac:spMk id="7" creationId="{DCB43034-086D-F025-CC0D-53CB3BF1F153}"/>
          </ac:spMkLst>
        </pc:spChg>
        <pc:picChg chg="add del mod">
          <ac:chgData name="Radwa Refat" userId="0d7130f8ef4c66c5" providerId="LiveId" clId="{F0CD6E1B-6D4F-46F5-A6EA-0EC29542FA1E}" dt="2022-07-15T22:01:51.557" v="393" actId="21"/>
          <ac:picMkLst>
            <pc:docMk/>
            <pc:sldMk cId="3843125850" sldId="542"/>
            <ac:picMk id="1026" creationId="{EE27F59E-8BD1-BF29-29DA-26491D3617D6}"/>
          </ac:picMkLst>
        </pc:picChg>
      </pc:sldChg>
      <pc:sldChg chg="addSp delSp modSp new mod">
        <pc:chgData name="Radwa Refat" userId="0d7130f8ef4c66c5" providerId="LiveId" clId="{F0CD6E1B-6D4F-46F5-A6EA-0EC29542FA1E}" dt="2022-07-15T23:22:27.294" v="1929" actId="1076"/>
        <pc:sldMkLst>
          <pc:docMk/>
          <pc:sldMk cId="886761864" sldId="543"/>
        </pc:sldMkLst>
        <pc:spChg chg="del">
          <ac:chgData name="Radwa Refat" userId="0d7130f8ef4c66c5" providerId="LiveId" clId="{F0CD6E1B-6D4F-46F5-A6EA-0EC29542FA1E}" dt="2022-07-15T21:56:50.240" v="311" actId="478"/>
          <ac:spMkLst>
            <pc:docMk/>
            <pc:sldMk cId="886761864" sldId="543"/>
            <ac:spMk id="2" creationId="{0ED9B843-29C6-F7A7-7DC2-D84314018B9D}"/>
          </ac:spMkLst>
        </pc:spChg>
        <pc:spChg chg="del mod">
          <ac:chgData name="Radwa Refat" userId="0d7130f8ef4c66c5" providerId="LiveId" clId="{F0CD6E1B-6D4F-46F5-A6EA-0EC29542FA1E}" dt="2022-07-15T23:22:11.602" v="1925" actId="478"/>
          <ac:spMkLst>
            <pc:docMk/>
            <pc:sldMk cId="886761864" sldId="543"/>
            <ac:spMk id="3" creationId="{5D4A7BC6-2FBA-B289-5CDB-6B52D27DA916}"/>
          </ac:spMkLst>
        </pc:spChg>
        <pc:spChg chg="add del mod">
          <ac:chgData name="Radwa Refat" userId="0d7130f8ef4c66c5" providerId="LiveId" clId="{F0CD6E1B-6D4F-46F5-A6EA-0EC29542FA1E}" dt="2022-07-15T23:22:15.766" v="1926" actId="478"/>
          <ac:spMkLst>
            <pc:docMk/>
            <pc:sldMk cId="886761864" sldId="543"/>
            <ac:spMk id="4" creationId="{11B92693-92BA-ED6A-A37C-A54F7B0848DB}"/>
          </ac:spMkLst>
        </pc:spChg>
        <pc:picChg chg="add mod">
          <ac:chgData name="Radwa Refat" userId="0d7130f8ef4c66c5" providerId="LiveId" clId="{F0CD6E1B-6D4F-46F5-A6EA-0EC29542FA1E}" dt="2022-07-15T23:22:27.294" v="1929" actId="1076"/>
          <ac:picMkLst>
            <pc:docMk/>
            <pc:sldMk cId="886761864" sldId="543"/>
            <ac:picMk id="7170" creationId="{43498137-ACEB-BA2E-CF3F-34F3A6C5A196}"/>
          </ac:picMkLst>
        </pc:picChg>
      </pc:sldChg>
      <pc:sldChg chg="addSp modSp new mod">
        <pc:chgData name="Radwa Refat" userId="0d7130f8ef4c66c5" providerId="LiveId" clId="{F0CD6E1B-6D4F-46F5-A6EA-0EC29542FA1E}" dt="2022-07-15T22:02:36.380" v="398" actId="20577"/>
        <pc:sldMkLst>
          <pc:docMk/>
          <pc:sldMk cId="1139386670" sldId="544"/>
        </pc:sldMkLst>
        <pc:spChg chg="mod">
          <ac:chgData name="Radwa Refat" userId="0d7130f8ef4c66c5" providerId="LiveId" clId="{F0CD6E1B-6D4F-46F5-A6EA-0EC29542FA1E}" dt="2022-07-15T22:01:34.349" v="389" actId="1076"/>
          <ac:spMkLst>
            <pc:docMk/>
            <pc:sldMk cId="1139386670" sldId="544"/>
            <ac:spMk id="2" creationId="{012BFE0C-8B6E-7444-4692-FA4F4629A218}"/>
          </ac:spMkLst>
        </pc:spChg>
        <pc:spChg chg="mod">
          <ac:chgData name="Radwa Refat" userId="0d7130f8ef4c66c5" providerId="LiveId" clId="{F0CD6E1B-6D4F-46F5-A6EA-0EC29542FA1E}" dt="2022-07-15T22:02:36.380" v="398" actId="20577"/>
          <ac:spMkLst>
            <pc:docMk/>
            <pc:sldMk cId="1139386670" sldId="544"/>
            <ac:spMk id="3" creationId="{FE3E6AAD-E7BC-3A64-7A86-8C917E7E4E7B}"/>
          </ac:spMkLst>
        </pc:spChg>
        <pc:picChg chg="add mod">
          <ac:chgData name="Radwa Refat" userId="0d7130f8ef4c66c5" providerId="LiveId" clId="{F0CD6E1B-6D4F-46F5-A6EA-0EC29542FA1E}" dt="2022-07-15T22:02:28.014" v="397" actId="1076"/>
          <ac:picMkLst>
            <pc:docMk/>
            <pc:sldMk cId="1139386670" sldId="544"/>
            <ac:picMk id="4" creationId="{5A346C6C-5786-CEE5-E1D5-10228CB95DC3}"/>
          </ac:picMkLst>
        </pc:picChg>
      </pc:sldChg>
      <pc:sldChg chg="addSp delSp modSp new mod">
        <pc:chgData name="Radwa Refat" userId="0d7130f8ef4c66c5" providerId="LiveId" clId="{F0CD6E1B-6D4F-46F5-A6EA-0EC29542FA1E}" dt="2022-07-15T22:26:34.081" v="986" actId="14100"/>
        <pc:sldMkLst>
          <pc:docMk/>
          <pc:sldMk cId="1684577691" sldId="545"/>
        </pc:sldMkLst>
        <pc:spChg chg="del">
          <ac:chgData name="Radwa Refat" userId="0d7130f8ef4c66c5" providerId="LiveId" clId="{F0CD6E1B-6D4F-46F5-A6EA-0EC29542FA1E}" dt="2022-07-15T22:17:54.736" v="730" actId="478"/>
          <ac:spMkLst>
            <pc:docMk/>
            <pc:sldMk cId="1684577691" sldId="545"/>
            <ac:spMk id="2" creationId="{50394ECC-F728-AE8D-8E25-201ACBC4DD16}"/>
          </ac:spMkLst>
        </pc:spChg>
        <pc:spChg chg="mod">
          <ac:chgData name="Radwa Refat" userId="0d7130f8ef4c66c5" providerId="LiveId" clId="{F0CD6E1B-6D4F-46F5-A6EA-0EC29542FA1E}" dt="2022-07-15T22:26:27.743" v="985" actId="14100"/>
          <ac:spMkLst>
            <pc:docMk/>
            <pc:sldMk cId="1684577691" sldId="545"/>
            <ac:spMk id="3" creationId="{9335EB70-0D11-9C5C-03C0-79D742BFB229}"/>
          </ac:spMkLst>
        </pc:spChg>
        <pc:picChg chg="add mod">
          <ac:chgData name="Radwa Refat" userId="0d7130f8ef4c66c5" providerId="LiveId" clId="{F0CD6E1B-6D4F-46F5-A6EA-0EC29542FA1E}" dt="2022-07-15T22:26:34.081" v="986" actId="14100"/>
          <ac:picMkLst>
            <pc:docMk/>
            <pc:sldMk cId="1684577691" sldId="545"/>
            <ac:picMk id="4098" creationId="{D978DC0F-6106-B91F-E59D-E4821AFF1A64}"/>
          </ac:picMkLst>
        </pc:picChg>
      </pc:sldChg>
      <pc:sldChg chg="addSp delSp modSp new mod">
        <pc:chgData name="Radwa Refat" userId="0d7130f8ef4c66c5" providerId="LiveId" clId="{F0CD6E1B-6D4F-46F5-A6EA-0EC29542FA1E}" dt="2022-07-15T22:56:20.548" v="1894" actId="1076"/>
        <pc:sldMkLst>
          <pc:docMk/>
          <pc:sldMk cId="38392087" sldId="546"/>
        </pc:sldMkLst>
        <pc:spChg chg="del">
          <ac:chgData name="Radwa Refat" userId="0d7130f8ef4c66c5" providerId="LiveId" clId="{F0CD6E1B-6D4F-46F5-A6EA-0EC29542FA1E}" dt="2022-07-15T22:23:23.890" v="950" actId="478"/>
          <ac:spMkLst>
            <pc:docMk/>
            <pc:sldMk cId="38392087" sldId="546"/>
            <ac:spMk id="2" creationId="{A12A471D-CEC8-0E1F-42DE-F27FE42972E6}"/>
          </ac:spMkLst>
        </pc:spChg>
        <pc:spChg chg="mod">
          <ac:chgData name="Radwa Refat" userId="0d7130f8ef4c66c5" providerId="LiveId" clId="{F0CD6E1B-6D4F-46F5-A6EA-0EC29542FA1E}" dt="2022-07-15T22:56:13.174" v="1892" actId="14100"/>
          <ac:spMkLst>
            <pc:docMk/>
            <pc:sldMk cId="38392087" sldId="546"/>
            <ac:spMk id="3" creationId="{890EBAE0-B6C8-D6BC-F2B9-34AFDE26F871}"/>
          </ac:spMkLst>
        </pc:spChg>
        <pc:picChg chg="add mod">
          <ac:chgData name="Radwa Refat" userId="0d7130f8ef4c66c5" providerId="LiveId" clId="{F0CD6E1B-6D4F-46F5-A6EA-0EC29542FA1E}" dt="2022-07-15T22:56:20.548" v="1894" actId="1076"/>
          <ac:picMkLst>
            <pc:docMk/>
            <pc:sldMk cId="38392087" sldId="546"/>
            <ac:picMk id="8194" creationId="{4CE0E115-3416-A5FE-9219-EB78580D335D}"/>
          </ac:picMkLst>
        </pc:picChg>
      </pc:sldChg>
      <pc:sldChg chg="addSp delSp modSp new mod">
        <pc:chgData name="Radwa Refat" userId="0d7130f8ef4c66c5" providerId="LiveId" clId="{F0CD6E1B-6D4F-46F5-A6EA-0EC29542FA1E}" dt="2022-07-15T22:41:09.155" v="1601" actId="14100"/>
        <pc:sldMkLst>
          <pc:docMk/>
          <pc:sldMk cId="1019709898" sldId="547"/>
        </pc:sldMkLst>
        <pc:spChg chg="del">
          <ac:chgData name="Radwa Refat" userId="0d7130f8ef4c66c5" providerId="LiveId" clId="{F0CD6E1B-6D4F-46F5-A6EA-0EC29542FA1E}" dt="2022-07-15T22:33:50.036" v="1321" actId="478"/>
          <ac:spMkLst>
            <pc:docMk/>
            <pc:sldMk cId="1019709898" sldId="547"/>
            <ac:spMk id="2" creationId="{A8862E35-B34D-4562-181D-121C06CCEDE1}"/>
          </ac:spMkLst>
        </pc:spChg>
        <pc:spChg chg="mod">
          <ac:chgData name="Radwa Refat" userId="0d7130f8ef4c66c5" providerId="LiveId" clId="{F0CD6E1B-6D4F-46F5-A6EA-0EC29542FA1E}" dt="2022-07-15T22:41:02.984" v="1600" actId="20577"/>
          <ac:spMkLst>
            <pc:docMk/>
            <pc:sldMk cId="1019709898" sldId="547"/>
            <ac:spMk id="3" creationId="{1964FF22-3BAA-BC0F-6846-32E6DAAF3B11}"/>
          </ac:spMkLst>
        </pc:spChg>
        <pc:picChg chg="add mod">
          <ac:chgData name="Radwa Refat" userId="0d7130f8ef4c66c5" providerId="LiveId" clId="{F0CD6E1B-6D4F-46F5-A6EA-0EC29542FA1E}" dt="2022-07-15T22:41:09.155" v="1601" actId="14100"/>
          <ac:picMkLst>
            <pc:docMk/>
            <pc:sldMk cId="1019709898" sldId="547"/>
            <ac:picMk id="5122" creationId="{C0511639-C4A1-E7C4-0C93-A3C556441557}"/>
          </ac:picMkLst>
        </pc:picChg>
      </pc:sldChg>
      <pc:sldChg chg="addSp delSp modSp new mod">
        <pc:chgData name="Radwa Refat" userId="0d7130f8ef4c66c5" providerId="LiveId" clId="{F0CD6E1B-6D4F-46F5-A6EA-0EC29542FA1E}" dt="2022-07-15T22:53:31.327" v="1876" actId="1076"/>
        <pc:sldMkLst>
          <pc:docMk/>
          <pc:sldMk cId="816302718" sldId="548"/>
        </pc:sldMkLst>
        <pc:spChg chg="del">
          <ac:chgData name="Radwa Refat" userId="0d7130f8ef4c66c5" providerId="LiveId" clId="{F0CD6E1B-6D4F-46F5-A6EA-0EC29542FA1E}" dt="2022-07-15T22:41:24.129" v="1603" actId="478"/>
          <ac:spMkLst>
            <pc:docMk/>
            <pc:sldMk cId="816302718" sldId="548"/>
            <ac:spMk id="2" creationId="{03C6E671-C8B0-9FDF-C30E-19E60C44F731}"/>
          </ac:spMkLst>
        </pc:spChg>
        <pc:spChg chg="mod">
          <ac:chgData name="Radwa Refat" userId="0d7130f8ef4c66c5" providerId="LiveId" clId="{F0CD6E1B-6D4F-46F5-A6EA-0EC29542FA1E}" dt="2022-07-15T22:52:27.583" v="1871" actId="20577"/>
          <ac:spMkLst>
            <pc:docMk/>
            <pc:sldMk cId="816302718" sldId="548"/>
            <ac:spMk id="3" creationId="{23DE69BD-3C34-DCC4-FDF6-5DE7B05A35BE}"/>
          </ac:spMkLst>
        </pc:spChg>
        <pc:picChg chg="add mod">
          <ac:chgData name="Radwa Refat" userId="0d7130f8ef4c66c5" providerId="LiveId" clId="{F0CD6E1B-6D4F-46F5-A6EA-0EC29542FA1E}" dt="2022-07-15T22:53:31.327" v="1876" actId="1076"/>
          <ac:picMkLst>
            <pc:docMk/>
            <pc:sldMk cId="816302718" sldId="548"/>
            <ac:picMk id="6146" creationId="{2F8965EB-0327-BA8A-FDB2-0A65053497D2}"/>
          </ac:picMkLst>
        </pc:picChg>
      </pc:sldChg>
      <pc:sldChg chg="addSp delSp modSp new mod">
        <pc:chgData name="Radwa Refat" userId="0d7130f8ef4c66c5" providerId="LiveId" clId="{F0CD6E1B-6D4F-46F5-A6EA-0EC29542FA1E}" dt="2022-07-15T23:22:52.402" v="1933" actId="1076"/>
        <pc:sldMkLst>
          <pc:docMk/>
          <pc:sldMk cId="3294674076" sldId="549"/>
        </pc:sldMkLst>
        <pc:spChg chg="mod">
          <ac:chgData name="Radwa Refat" userId="0d7130f8ef4c66c5" providerId="LiveId" clId="{F0CD6E1B-6D4F-46F5-A6EA-0EC29542FA1E}" dt="2022-07-15T23:21:22.160" v="1912" actId="1076"/>
          <ac:spMkLst>
            <pc:docMk/>
            <pc:sldMk cId="3294674076" sldId="549"/>
            <ac:spMk id="2" creationId="{B6A3EF13-CBB9-A888-0843-A5EB76CAAEE5}"/>
          </ac:spMkLst>
        </pc:spChg>
        <pc:spChg chg="mod">
          <ac:chgData name="Radwa Refat" userId="0d7130f8ef4c66c5" providerId="LiveId" clId="{F0CD6E1B-6D4F-46F5-A6EA-0EC29542FA1E}" dt="2022-07-15T23:22:52.402" v="1933" actId="1076"/>
          <ac:spMkLst>
            <pc:docMk/>
            <pc:sldMk cId="3294674076" sldId="549"/>
            <ac:spMk id="3" creationId="{AD28BD17-7293-1000-B64D-878C1ABAD581}"/>
          </ac:spMkLst>
        </pc:spChg>
        <pc:picChg chg="add del mod">
          <ac:chgData name="Radwa Refat" userId="0d7130f8ef4c66c5" providerId="LiveId" clId="{F0CD6E1B-6D4F-46F5-A6EA-0EC29542FA1E}" dt="2022-07-15T23:21:34.260" v="1917"/>
          <ac:picMkLst>
            <pc:docMk/>
            <pc:sldMk cId="3294674076" sldId="549"/>
            <ac:picMk id="1026" creationId="{E32FDCBB-45D6-F6EF-E272-8A386EEC356D}"/>
          </ac:picMkLst>
        </pc:picChg>
        <pc:picChg chg="add mod">
          <ac:chgData name="Radwa Refat" userId="0d7130f8ef4c66c5" providerId="LiveId" clId="{F0CD6E1B-6D4F-46F5-A6EA-0EC29542FA1E}" dt="2022-07-15T23:21:52.622" v="1922" actId="14100"/>
          <ac:picMkLst>
            <pc:docMk/>
            <pc:sldMk cId="3294674076" sldId="549"/>
            <ac:picMk id="1028" creationId="{6660BADC-5A40-5468-310E-E5858DAFD84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1">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53BABEE-477E-487E-9DFF-B9EEA22D78F3}" type="doc">
      <dgm:prSet loTypeId="urn:microsoft.com/office/officeart/2005/8/layout/radial4#1" loCatId="relationship" qsTypeId="urn:microsoft.com/office/officeart/2005/8/quickstyle/3d4#1" qsCatId="3D" csTypeId="urn:microsoft.com/office/officeart/2005/8/colors/colorful3#1" csCatId="colorful" phldr="1"/>
      <dgm:spPr/>
      <dgm:t>
        <a:bodyPr/>
        <a:lstStyle/>
        <a:p>
          <a:endParaRPr lang="en-US"/>
        </a:p>
      </dgm:t>
    </dgm:pt>
    <dgm:pt modelId="{8533C519-918C-4BEF-89E5-590DCEA6BC3D}">
      <dgm:prSet phldrT="[Text]"/>
      <dgm:spPr/>
      <dgm:t>
        <a:bodyPr/>
        <a:lstStyle/>
        <a:p>
          <a:r>
            <a:rPr lang="en-US" dirty="0"/>
            <a:t>Smart Campus</a:t>
          </a:r>
        </a:p>
      </dgm:t>
    </dgm:pt>
    <dgm:pt modelId="{F0B7012F-B9BC-4F19-B098-D85C8A2D5EBB}" type="parTrans" cxnId="{2E29F660-4913-4189-90B4-E2E671788A8F}">
      <dgm:prSet/>
      <dgm:spPr/>
      <dgm:t>
        <a:bodyPr/>
        <a:lstStyle/>
        <a:p>
          <a:endParaRPr lang="en-US"/>
        </a:p>
      </dgm:t>
    </dgm:pt>
    <dgm:pt modelId="{9D50B130-1068-4F72-9431-F5B806E5C8D3}" type="sibTrans" cxnId="{2E29F660-4913-4189-90B4-E2E671788A8F}">
      <dgm:prSet/>
      <dgm:spPr/>
      <dgm:t>
        <a:bodyPr/>
        <a:lstStyle/>
        <a:p>
          <a:endParaRPr lang="en-US"/>
        </a:p>
      </dgm:t>
    </dgm:pt>
    <dgm:pt modelId="{A09F6C16-F13A-4E65-8E19-E073A74F4F6B}">
      <dgm:prSet phldrT="[Text]"/>
      <dgm:spPr/>
      <dgm:t>
        <a:bodyPr/>
        <a:lstStyle/>
        <a:p>
          <a:r>
            <a:rPr lang="en-US" dirty="0"/>
            <a:t>Smart Lighting</a:t>
          </a:r>
        </a:p>
      </dgm:t>
    </dgm:pt>
    <dgm:pt modelId="{C6C18EDF-7710-4B4A-A2E6-0A00461587E2}" type="parTrans" cxnId="{6F8422BC-386A-4B53-AA75-FCF1BC6B4E05}">
      <dgm:prSet/>
      <dgm:spPr/>
      <dgm:t>
        <a:bodyPr/>
        <a:lstStyle/>
        <a:p>
          <a:endParaRPr lang="en-US"/>
        </a:p>
      </dgm:t>
    </dgm:pt>
    <dgm:pt modelId="{C2CB99C8-7B27-4062-B5D1-D297530E2943}" type="sibTrans" cxnId="{6F8422BC-386A-4B53-AA75-FCF1BC6B4E05}">
      <dgm:prSet/>
      <dgm:spPr/>
      <dgm:t>
        <a:bodyPr/>
        <a:lstStyle/>
        <a:p>
          <a:endParaRPr lang="en-US"/>
        </a:p>
      </dgm:t>
    </dgm:pt>
    <dgm:pt modelId="{69B5B090-96BC-47C2-9D95-C8A421BB3278}">
      <dgm:prSet phldrT="[Text]"/>
      <dgm:spPr/>
      <dgm:t>
        <a:bodyPr/>
        <a:lstStyle/>
        <a:p>
          <a:r>
            <a:rPr lang="en-US" dirty="0"/>
            <a:t>Smart metering</a:t>
          </a:r>
        </a:p>
      </dgm:t>
    </dgm:pt>
    <dgm:pt modelId="{2DF40ABF-A9FE-4C30-BCBE-B379FFAD2770}" type="parTrans" cxnId="{494F0F24-BD9D-43C7-8986-B1023F5D1C94}">
      <dgm:prSet/>
      <dgm:spPr/>
      <dgm:t>
        <a:bodyPr/>
        <a:lstStyle/>
        <a:p>
          <a:endParaRPr lang="en-US"/>
        </a:p>
      </dgm:t>
    </dgm:pt>
    <dgm:pt modelId="{5DA049AF-D899-4872-966E-7E9CA30E9FD6}" type="sibTrans" cxnId="{494F0F24-BD9D-43C7-8986-B1023F5D1C94}">
      <dgm:prSet/>
      <dgm:spPr/>
      <dgm:t>
        <a:bodyPr/>
        <a:lstStyle/>
        <a:p>
          <a:endParaRPr lang="en-US"/>
        </a:p>
      </dgm:t>
    </dgm:pt>
    <dgm:pt modelId="{962F5238-E01B-440C-AAA0-B1AAADAF8A2F}">
      <dgm:prSet phldrT="[Text]"/>
      <dgm:spPr/>
      <dgm:t>
        <a:bodyPr/>
        <a:lstStyle/>
        <a:p>
          <a:r>
            <a:rPr lang="en-US" dirty="0"/>
            <a:t>Smart </a:t>
          </a:r>
          <a:r>
            <a:rPr lang="en-US" dirty="0" err="1"/>
            <a:t>Attendence</a:t>
          </a:r>
          <a:endParaRPr lang="en-US" dirty="0"/>
        </a:p>
      </dgm:t>
    </dgm:pt>
    <dgm:pt modelId="{811FDE27-D984-4ED6-A637-13EAD54A5CA7}" type="parTrans" cxnId="{1AF63CFD-9C3F-4E2F-BCDB-1E9CD350CF3E}">
      <dgm:prSet/>
      <dgm:spPr/>
      <dgm:t>
        <a:bodyPr/>
        <a:lstStyle/>
        <a:p>
          <a:endParaRPr lang="en-US"/>
        </a:p>
      </dgm:t>
    </dgm:pt>
    <dgm:pt modelId="{90A4534D-689E-4669-9C78-B7EE7ACA27CD}" type="sibTrans" cxnId="{1AF63CFD-9C3F-4E2F-BCDB-1E9CD350CF3E}">
      <dgm:prSet/>
      <dgm:spPr/>
      <dgm:t>
        <a:bodyPr/>
        <a:lstStyle/>
        <a:p>
          <a:endParaRPr lang="en-US"/>
        </a:p>
      </dgm:t>
    </dgm:pt>
    <dgm:pt modelId="{277F621A-E071-48AD-BF3A-6D8EC08F12AB}">
      <dgm:prSet/>
      <dgm:spPr/>
      <dgm:t>
        <a:bodyPr/>
        <a:lstStyle/>
        <a:p>
          <a:r>
            <a:rPr lang="en-US" dirty="0"/>
            <a:t>Smart health care</a:t>
          </a:r>
        </a:p>
      </dgm:t>
    </dgm:pt>
    <dgm:pt modelId="{C8813F41-2E57-451C-B34A-7E2576F5A6AD}" type="parTrans" cxnId="{1AD40580-2A91-4DC6-B537-0CCC3C1C3B3A}">
      <dgm:prSet/>
      <dgm:spPr/>
      <dgm:t>
        <a:bodyPr/>
        <a:lstStyle/>
        <a:p>
          <a:endParaRPr lang="en-US"/>
        </a:p>
      </dgm:t>
    </dgm:pt>
    <dgm:pt modelId="{DA526C85-080E-449A-A7E3-35DE6564B937}" type="sibTrans" cxnId="{1AD40580-2A91-4DC6-B537-0CCC3C1C3B3A}">
      <dgm:prSet/>
      <dgm:spPr/>
      <dgm:t>
        <a:bodyPr/>
        <a:lstStyle/>
        <a:p>
          <a:endParaRPr lang="en-US"/>
        </a:p>
      </dgm:t>
    </dgm:pt>
    <dgm:pt modelId="{30F8D2D0-F9E0-4661-B090-59117D4E23E3}">
      <dgm:prSet custT="1"/>
      <dgm:spPr/>
      <dgm:t>
        <a:bodyPr/>
        <a:lstStyle/>
        <a:p>
          <a:pPr algn="ctr"/>
          <a:endParaRPr lang="en-US" sz="500" dirty="0"/>
        </a:p>
        <a:p>
          <a:pPr algn="ctr"/>
          <a:endParaRPr lang="en-US" sz="500" dirty="0"/>
        </a:p>
        <a:p>
          <a:pPr algn="ctr"/>
          <a:endParaRPr lang="en-US" sz="500" dirty="0"/>
        </a:p>
        <a:p>
          <a:pPr algn="ctr"/>
          <a:endParaRPr lang="en-US" sz="500" dirty="0"/>
        </a:p>
        <a:p>
          <a:pPr algn="ctr"/>
          <a:endParaRPr lang="en-US" sz="500" dirty="0"/>
        </a:p>
        <a:p>
          <a:pPr algn="ctr"/>
          <a:r>
            <a:rPr lang="en-US" sz="2800" dirty="0"/>
            <a:t>Smart Parking</a:t>
          </a:r>
        </a:p>
      </dgm:t>
    </dgm:pt>
    <dgm:pt modelId="{61C368D0-D244-4994-99A3-81D607FC4173}" type="parTrans" cxnId="{F5FFB7C4-2C9E-4B5B-A16D-11DE1EB078E0}">
      <dgm:prSet/>
      <dgm:spPr/>
      <dgm:t>
        <a:bodyPr/>
        <a:lstStyle/>
        <a:p>
          <a:endParaRPr lang="en-US"/>
        </a:p>
      </dgm:t>
    </dgm:pt>
    <dgm:pt modelId="{4FC2531E-0FE0-4967-89AC-E85681959730}" type="sibTrans" cxnId="{F5FFB7C4-2C9E-4B5B-A16D-11DE1EB078E0}">
      <dgm:prSet/>
      <dgm:spPr/>
      <dgm:t>
        <a:bodyPr/>
        <a:lstStyle/>
        <a:p>
          <a:endParaRPr lang="en-US"/>
        </a:p>
      </dgm:t>
    </dgm:pt>
    <dgm:pt modelId="{F71D2A18-922B-4C4E-9A9B-AF684C33ABCA}">
      <dgm:prSet/>
      <dgm:spPr/>
      <dgm:t>
        <a:bodyPr/>
        <a:lstStyle/>
        <a:p>
          <a:pPr algn="l"/>
          <a:endParaRPr lang="en-US" sz="400" dirty="0"/>
        </a:p>
      </dgm:t>
    </dgm:pt>
    <dgm:pt modelId="{28050E20-4325-4E26-9D00-FE3732D9057B}" type="parTrans" cxnId="{0F7E8510-5010-48C8-8831-7E19ABA43351}">
      <dgm:prSet/>
      <dgm:spPr/>
      <dgm:t>
        <a:bodyPr/>
        <a:lstStyle/>
        <a:p>
          <a:endParaRPr lang="en-US"/>
        </a:p>
      </dgm:t>
    </dgm:pt>
    <dgm:pt modelId="{4C6AD2F0-C079-46DD-8382-18FE50C69BF7}" type="sibTrans" cxnId="{0F7E8510-5010-48C8-8831-7E19ABA43351}">
      <dgm:prSet/>
      <dgm:spPr/>
      <dgm:t>
        <a:bodyPr/>
        <a:lstStyle/>
        <a:p>
          <a:endParaRPr lang="en-US"/>
        </a:p>
      </dgm:t>
    </dgm:pt>
    <dgm:pt modelId="{CBFB40AD-6667-421E-95FD-39128F29B1F7}">
      <dgm:prSet/>
      <dgm:spPr/>
      <dgm:t>
        <a:bodyPr/>
        <a:lstStyle/>
        <a:p>
          <a:pPr algn="l"/>
          <a:endParaRPr lang="en-US" sz="400"/>
        </a:p>
      </dgm:t>
    </dgm:pt>
    <dgm:pt modelId="{6A768C2D-C94E-4FD3-A743-2D54DFE8E9D9}" type="parTrans" cxnId="{EEE85550-0D97-4371-B902-A89FA107F654}">
      <dgm:prSet/>
      <dgm:spPr/>
      <dgm:t>
        <a:bodyPr/>
        <a:lstStyle/>
        <a:p>
          <a:endParaRPr lang="en-US"/>
        </a:p>
      </dgm:t>
    </dgm:pt>
    <dgm:pt modelId="{35199422-F02E-41B9-AC48-4CF073EFEFCD}" type="sibTrans" cxnId="{EEE85550-0D97-4371-B902-A89FA107F654}">
      <dgm:prSet/>
      <dgm:spPr/>
      <dgm:t>
        <a:bodyPr/>
        <a:lstStyle/>
        <a:p>
          <a:endParaRPr lang="en-US"/>
        </a:p>
      </dgm:t>
    </dgm:pt>
    <dgm:pt modelId="{FDCA619D-D86F-4615-A538-ABCBC73467BA}">
      <dgm:prSet/>
      <dgm:spPr/>
      <dgm:t>
        <a:bodyPr/>
        <a:lstStyle/>
        <a:p>
          <a:pPr algn="l"/>
          <a:endParaRPr lang="en-US" sz="400"/>
        </a:p>
      </dgm:t>
    </dgm:pt>
    <dgm:pt modelId="{0BF9F30B-B49E-458E-B75A-B5E106E6B7A3}" type="parTrans" cxnId="{B2B0A32F-E38D-4B7B-8FAB-0E74242C6829}">
      <dgm:prSet/>
      <dgm:spPr/>
      <dgm:t>
        <a:bodyPr/>
        <a:lstStyle/>
        <a:p>
          <a:endParaRPr lang="en-US"/>
        </a:p>
      </dgm:t>
    </dgm:pt>
    <dgm:pt modelId="{4A7A5DEA-C252-4B61-9AF7-182063A0C662}" type="sibTrans" cxnId="{B2B0A32F-E38D-4B7B-8FAB-0E74242C6829}">
      <dgm:prSet/>
      <dgm:spPr/>
      <dgm:t>
        <a:bodyPr/>
        <a:lstStyle/>
        <a:p>
          <a:endParaRPr lang="en-US"/>
        </a:p>
      </dgm:t>
    </dgm:pt>
    <dgm:pt modelId="{12EAB18C-D2EE-4D01-AD1D-DF308E7BD6C7}">
      <dgm:prSet/>
      <dgm:spPr/>
      <dgm:t>
        <a:bodyPr/>
        <a:lstStyle/>
        <a:p>
          <a:pPr algn="l"/>
          <a:endParaRPr lang="en-US" sz="400"/>
        </a:p>
      </dgm:t>
    </dgm:pt>
    <dgm:pt modelId="{954D81A0-BF94-462B-B98C-EA96AC5ABCA1}" type="parTrans" cxnId="{1B6BD10B-5F6C-4B72-8B30-8D43FBB5E87C}">
      <dgm:prSet/>
      <dgm:spPr/>
      <dgm:t>
        <a:bodyPr/>
        <a:lstStyle/>
        <a:p>
          <a:endParaRPr lang="en-US"/>
        </a:p>
      </dgm:t>
    </dgm:pt>
    <dgm:pt modelId="{0CCCBDE3-E9C8-4944-A7D2-6EC0B7135E2B}" type="sibTrans" cxnId="{1B6BD10B-5F6C-4B72-8B30-8D43FBB5E87C}">
      <dgm:prSet/>
      <dgm:spPr/>
      <dgm:t>
        <a:bodyPr/>
        <a:lstStyle/>
        <a:p>
          <a:endParaRPr lang="en-US"/>
        </a:p>
      </dgm:t>
    </dgm:pt>
    <dgm:pt modelId="{42B93A34-1B3E-451A-B05F-E74BCB07AFC0}">
      <dgm:prSet/>
      <dgm:spPr/>
      <dgm:t>
        <a:bodyPr/>
        <a:lstStyle/>
        <a:p>
          <a:pPr algn="l"/>
          <a:endParaRPr lang="en-US" sz="400"/>
        </a:p>
      </dgm:t>
    </dgm:pt>
    <dgm:pt modelId="{42480663-283E-49CC-9DE6-B9B462F7F114}" type="parTrans" cxnId="{7DC7EA84-D959-4EBF-868A-370FBB17BA5B}">
      <dgm:prSet/>
      <dgm:spPr/>
      <dgm:t>
        <a:bodyPr/>
        <a:lstStyle/>
        <a:p>
          <a:endParaRPr lang="en-US"/>
        </a:p>
      </dgm:t>
    </dgm:pt>
    <dgm:pt modelId="{32FD038F-CEF5-4C57-B82C-61460BD0DB43}" type="sibTrans" cxnId="{7DC7EA84-D959-4EBF-868A-370FBB17BA5B}">
      <dgm:prSet/>
      <dgm:spPr/>
      <dgm:t>
        <a:bodyPr/>
        <a:lstStyle/>
        <a:p>
          <a:endParaRPr lang="en-US"/>
        </a:p>
      </dgm:t>
    </dgm:pt>
    <dgm:pt modelId="{2B58CB20-F12C-4A80-BFB9-96642A7398AF}">
      <dgm:prSet/>
      <dgm:spPr/>
      <dgm:t>
        <a:bodyPr/>
        <a:lstStyle/>
        <a:p>
          <a:pPr algn="l"/>
          <a:endParaRPr lang="en-US" sz="400"/>
        </a:p>
      </dgm:t>
    </dgm:pt>
    <dgm:pt modelId="{C6A1D69B-0B42-45B3-B14B-DFA97D51D9A5}" type="parTrans" cxnId="{6B379B52-8827-40C5-AFBA-2C4A0D1E5AAB}">
      <dgm:prSet/>
      <dgm:spPr/>
      <dgm:t>
        <a:bodyPr/>
        <a:lstStyle/>
        <a:p>
          <a:endParaRPr lang="en-US"/>
        </a:p>
      </dgm:t>
    </dgm:pt>
    <dgm:pt modelId="{7A555679-6E33-4314-9781-8C3726FB1A44}" type="sibTrans" cxnId="{6B379B52-8827-40C5-AFBA-2C4A0D1E5AAB}">
      <dgm:prSet/>
      <dgm:spPr/>
      <dgm:t>
        <a:bodyPr/>
        <a:lstStyle/>
        <a:p>
          <a:endParaRPr lang="en-US"/>
        </a:p>
      </dgm:t>
    </dgm:pt>
    <dgm:pt modelId="{3A342DAF-A11E-44B6-B5CB-730D68A824DC}">
      <dgm:prSet/>
      <dgm:spPr/>
      <dgm:t>
        <a:bodyPr/>
        <a:lstStyle/>
        <a:p>
          <a:pPr algn="l"/>
          <a:endParaRPr lang="en-US" sz="400"/>
        </a:p>
      </dgm:t>
    </dgm:pt>
    <dgm:pt modelId="{0E610B57-7C10-4E84-991F-EA18EE92556F}" type="parTrans" cxnId="{56100DB3-3185-4BA9-AA86-2A5015E0039F}">
      <dgm:prSet/>
      <dgm:spPr/>
      <dgm:t>
        <a:bodyPr/>
        <a:lstStyle/>
        <a:p>
          <a:endParaRPr lang="en-US"/>
        </a:p>
      </dgm:t>
    </dgm:pt>
    <dgm:pt modelId="{CEA0ED96-004D-4B3B-A24A-7C1B9D599EF1}" type="sibTrans" cxnId="{56100DB3-3185-4BA9-AA86-2A5015E0039F}">
      <dgm:prSet/>
      <dgm:spPr/>
      <dgm:t>
        <a:bodyPr/>
        <a:lstStyle/>
        <a:p>
          <a:endParaRPr lang="en-US"/>
        </a:p>
      </dgm:t>
    </dgm:pt>
    <dgm:pt modelId="{03C97D1D-CBAD-48F0-BD74-F7E3DC18F03C}">
      <dgm:prSet/>
      <dgm:spPr/>
      <dgm:t>
        <a:bodyPr/>
        <a:lstStyle/>
        <a:p>
          <a:pPr algn="l"/>
          <a:endParaRPr lang="en-US" sz="400"/>
        </a:p>
      </dgm:t>
    </dgm:pt>
    <dgm:pt modelId="{423C9353-E305-4297-8B56-085342370AD6}" type="parTrans" cxnId="{4F54A84D-5081-4898-A59C-8D8BB4023DE5}">
      <dgm:prSet/>
      <dgm:spPr/>
      <dgm:t>
        <a:bodyPr/>
        <a:lstStyle/>
        <a:p>
          <a:endParaRPr lang="en-US"/>
        </a:p>
      </dgm:t>
    </dgm:pt>
    <dgm:pt modelId="{0DB95FB4-84F2-4CB7-AEFF-959FC047D1EE}" type="sibTrans" cxnId="{4F54A84D-5081-4898-A59C-8D8BB4023DE5}">
      <dgm:prSet/>
      <dgm:spPr/>
      <dgm:t>
        <a:bodyPr/>
        <a:lstStyle/>
        <a:p>
          <a:endParaRPr lang="en-US"/>
        </a:p>
      </dgm:t>
    </dgm:pt>
    <dgm:pt modelId="{C0F9D9DD-83D0-42DD-8A91-0D5B9AB4E5B7}">
      <dgm:prSet/>
      <dgm:spPr/>
      <dgm:t>
        <a:bodyPr/>
        <a:lstStyle/>
        <a:p>
          <a:pPr algn="l"/>
          <a:endParaRPr lang="en-US" sz="400" dirty="0"/>
        </a:p>
      </dgm:t>
    </dgm:pt>
    <dgm:pt modelId="{0C70D223-2EE3-4EBF-9B5B-65A809DE1B0F}" type="parTrans" cxnId="{0147F224-D68D-43F5-8DCB-32890389FC2A}">
      <dgm:prSet/>
      <dgm:spPr/>
      <dgm:t>
        <a:bodyPr/>
        <a:lstStyle/>
        <a:p>
          <a:endParaRPr lang="en-US"/>
        </a:p>
      </dgm:t>
    </dgm:pt>
    <dgm:pt modelId="{FEC7CECF-3FA4-4DC5-AF0A-99722D0F7C32}" type="sibTrans" cxnId="{0147F224-D68D-43F5-8DCB-32890389FC2A}">
      <dgm:prSet/>
      <dgm:spPr/>
      <dgm:t>
        <a:bodyPr/>
        <a:lstStyle/>
        <a:p>
          <a:endParaRPr lang="en-US"/>
        </a:p>
      </dgm:t>
    </dgm:pt>
    <dgm:pt modelId="{7E3E6145-CE17-49B1-99FB-EC38F360FE57}">
      <dgm:prSet/>
      <dgm:spPr/>
      <dgm:t>
        <a:bodyPr/>
        <a:lstStyle/>
        <a:p>
          <a:pPr algn="l"/>
          <a:endParaRPr lang="en-US" sz="400"/>
        </a:p>
      </dgm:t>
    </dgm:pt>
    <dgm:pt modelId="{CD035535-AFAB-464A-9372-C395CB281EF2}" type="parTrans" cxnId="{C2593856-469D-4993-8079-73AACDC6605D}">
      <dgm:prSet/>
      <dgm:spPr/>
      <dgm:t>
        <a:bodyPr/>
        <a:lstStyle/>
        <a:p>
          <a:endParaRPr lang="en-US"/>
        </a:p>
      </dgm:t>
    </dgm:pt>
    <dgm:pt modelId="{0057E27A-4FEC-4106-B7A9-B49A277C4266}" type="sibTrans" cxnId="{C2593856-469D-4993-8079-73AACDC6605D}">
      <dgm:prSet/>
      <dgm:spPr/>
      <dgm:t>
        <a:bodyPr/>
        <a:lstStyle/>
        <a:p>
          <a:endParaRPr lang="en-US"/>
        </a:p>
      </dgm:t>
    </dgm:pt>
    <dgm:pt modelId="{11DC9CF6-E79E-4E8B-B88E-BF6DBDF805FB}">
      <dgm:prSet/>
      <dgm:spPr/>
      <dgm:t>
        <a:bodyPr/>
        <a:lstStyle/>
        <a:p>
          <a:pPr algn="l"/>
          <a:endParaRPr lang="en-US" sz="400"/>
        </a:p>
      </dgm:t>
    </dgm:pt>
    <dgm:pt modelId="{646B87B3-B829-455E-B260-C5A6EB0ECCCC}" type="parTrans" cxnId="{8FFDFA47-EC53-436C-90F2-F6C261EFE588}">
      <dgm:prSet/>
      <dgm:spPr/>
      <dgm:t>
        <a:bodyPr/>
        <a:lstStyle/>
        <a:p>
          <a:endParaRPr lang="en-US"/>
        </a:p>
      </dgm:t>
    </dgm:pt>
    <dgm:pt modelId="{4E52C245-E8E8-4EC9-87C7-19E6D82D24BC}" type="sibTrans" cxnId="{8FFDFA47-EC53-436C-90F2-F6C261EFE588}">
      <dgm:prSet/>
      <dgm:spPr/>
      <dgm:t>
        <a:bodyPr/>
        <a:lstStyle/>
        <a:p>
          <a:endParaRPr lang="en-US"/>
        </a:p>
      </dgm:t>
    </dgm:pt>
    <dgm:pt modelId="{8B26852B-7D02-4887-9BE6-552DC5E2ACB0}">
      <dgm:prSet/>
      <dgm:spPr/>
      <dgm:t>
        <a:bodyPr/>
        <a:lstStyle/>
        <a:p>
          <a:pPr algn="l"/>
          <a:endParaRPr lang="en-US" sz="400"/>
        </a:p>
      </dgm:t>
    </dgm:pt>
    <dgm:pt modelId="{56E146D0-E0E3-46B7-9CAA-286222DE55E4}" type="parTrans" cxnId="{75B631BD-ABEA-4C3F-B2D3-A2542EF9B006}">
      <dgm:prSet/>
      <dgm:spPr/>
      <dgm:t>
        <a:bodyPr/>
        <a:lstStyle/>
        <a:p>
          <a:endParaRPr lang="en-US"/>
        </a:p>
      </dgm:t>
    </dgm:pt>
    <dgm:pt modelId="{EDDDA999-A16B-445A-91D0-21B075CE879E}" type="sibTrans" cxnId="{75B631BD-ABEA-4C3F-B2D3-A2542EF9B006}">
      <dgm:prSet/>
      <dgm:spPr/>
      <dgm:t>
        <a:bodyPr/>
        <a:lstStyle/>
        <a:p>
          <a:endParaRPr lang="en-US"/>
        </a:p>
      </dgm:t>
    </dgm:pt>
    <dgm:pt modelId="{CCE7F0B7-7230-4627-80A1-8014313B4165}">
      <dgm:prSet/>
      <dgm:spPr/>
      <dgm:t>
        <a:bodyPr/>
        <a:lstStyle/>
        <a:p>
          <a:pPr algn="l"/>
          <a:endParaRPr lang="en-US" sz="400" dirty="0"/>
        </a:p>
      </dgm:t>
    </dgm:pt>
    <dgm:pt modelId="{2F0F8B2F-6D8B-4CF6-BB0F-F10EB26F1FB5}" type="parTrans" cxnId="{66529DAA-0632-485A-8167-19DBCB8EE27D}">
      <dgm:prSet/>
      <dgm:spPr/>
      <dgm:t>
        <a:bodyPr/>
        <a:lstStyle/>
        <a:p>
          <a:endParaRPr lang="en-US"/>
        </a:p>
      </dgm:t>
    </dgm:pt>
    <dgm:pt modelId="{2775D397-1912-4CC7-85AB-B4B9735A14AB}" type="sibTrans" cxnId="{66529DAA-0632-485A-8167-19DBCB8EE27D}">
      <dgm:prSet/>
      <dgm:spPr/>
      <dgm:t>
        <a:bodyPr/>
        <a:lstStyle/>
        <a:p>
          <a:endParaRPr lang="en-US"/>
        </a:p>
      </dgm:t>
    </dgm:pt>
    <dgm:pt modelId="{B001771C-C24B-4E7A-AB90-06A33C569A9F}">
      <dgm:prSet/>
      <dgm:spPr/>
      <dgm:t>
        <a:bodyPr/>
        <a:lstStyle/>
        <a:p>
          <a:pPr algn="l"/>
          <a:endParaRPr lang="en-US" sz="400" dirty="0"/>
        </a:p>
      </dgm:t>
    </dgm:pt>
    <dgm:pt modelId="{B9513B41-D87A-4B09-A4C9-E7A4827D7DD0}" type="parTrans" cxnId="{C5F33526-C533-431C-BF39-8E48B789723F}">
      <dgm:prSet/>
      <dgm:spPr/>
      <dgm:t>
        <a:bodyPr/>
        <a:lstStyle/>
        <a:p>
          <a:endParaRPr lang="en-US"/>
        </a:p>
      </dgm:t>
    </dgm:pt>
    <dgm:pt modelId="{6D691B2E-7D50-41C2-9B9F-73A42EA53286}" type="sibTrans" cxnId="{C5F33526-C533-431C-BF39-8E48B789723F}">
      <dgm:prSet/>
      <dgm:spPr/>
      <dgm:t>
        <a:bodyPr/>
        <a:lstStyle/>
        <a:p>
          <a:endParaRPr lang="en-US"/>
        </a:p>
      </dgm:t>
    </dgm:pt>
    <dgm:pt modelId="{A40947CB-8A50-4765-B42F-E8BF30CEC99A}" type="pres">
      <dgm:prSet presAssocID="{E53BABEE-477E-487E-9DFF-B9EEA22D78F3}" presName="cycle" presStyleCnt="0">
        <dgm:presLayoutVars>
          <dgm:chMax val="1"/>
          <dgm:dir/>
          <dgm:animLvl val="ctr"/>
          <dgm:resizeHandles val="exact"/>
        </dgm:presLayoutVars>
      </dgm:prSet>
      <dgm:spPr/>
    </dgm:pt>
    <dgm:pt modelId="{EFBED6D6-EF54-4608-9CC0-022CE6F3D7CD}" type="pres">
      <dgm:prSet presAssocID="{8533C519-918C-4BEF-89E5-590DCEA6BC3D}" presName="centerShape" presStyleLbl="node0" presStyleIdx="0" presStyleCnt="1"/>
      <dgm:spPr/>
    </dgm:pt>
    <dgm:pt modelId="{83A9CC94-455F-48F6-AD47-EA4BEE5D2B88}" type="pres">
      <dgm:prSet presAssocID="{C6C18EDF-7710-4B4A-A2E6-0A00461587E2}" presName="parTrans" presStyleLbl="bgSibTrans2D1" presStyleIdx="0" presStyleCnt="5"/>
      <dgm:spPr/>
    </dgm:pt>
    <dgm:pt modelId="{1D384531-BBFA-4CFE-9224-3C6CB581ADDF}" type="pres">
      <dgm:prSet presAssocID="{A09F6C16-F13A-4E65-8E19-E073A74F4F6B}" presName="node" presStyleLbl="node1" presStyleIdx="0" presStyleCnt="5">
        <dgm:presLayoutVars>
          <dgm:bulletEnabled val="1"/>
        </dgm:presLayoutVars>
      </dgm:prSet>
      <dgm:spPr/>
    </dgm:pt>
    <dgm:pt modelId="{A67C2C42-F7AA-451E-A367-02469DB0DCD1}" type="pres">
      <dgm:prSet presAssocID="{2DF40ABF-A9FE-4C30-BCBE-B379FFAD2770}" presName="parTrans" presStyleLbl="bgSibTrans2D1" presStyleIdx="1" presStyleCnt="5"/>
      <dgm:spPr/>
    </dgm:pt>
    <dgm:pt modelId="{AFD7E4B5-273B-4A58-B48D-C3A7E9A58FF2}" type="pres">
      <dgm:prSet presAssocID="{69B5B090-96BC-47C2-9D95-C8A421BB3278}" presName="node" presStyleLbl="node1" presStyleIdx="1" presStyleCnt="5">
        <dgm:presLayoutVars>
          <dgm:bulletEnabled val="1"/>
        </dgm:presLayoutVars>
      </dgm:prSet>
      <dgm:spPr/>
    </dgm:pt>
    <dgm:pt modelId="{8AB53B6D-A98E-4ED3-A434-DBE85A13B8EE}" type="pres">
      <dgm:prSet presAssocID="{61C368D0-D244-4994-99A3-81D607FC4173}" presName="parTrans" presStyleLbl="bgSibTrans2D1" presStyleIdx="2" presStyleCnt="5"/>
      <dgm:spPr/>
    </dgm:pt>
    <dgm:pt modelId="{3A0767FF-E9AF-40C3-BC7E-DC406BEE3829}" type="pres">
      <dgm:prSet presAssocID="{30F8D2D0-F9E0-4661-B090-59117D4E23E3}" presName="node" presStyleLbl="node1" presStyleIdx="2" presStyleCnt="5">
        <dgm:presLayoutVars>
          <dgm:bulletEnabled val="1"/>
        </dgm:presLayoutVars>
      </dgm:prSet>
      <dgm:spPr/>
    </dgm:pt>
    <dgm:pt modelId="{C151088E-8355-45CF-80D8-E1D54692BB62}" type="pres">
      <dgm:prSet presAssocID="{C8813F41-2E57-451C-B34A-7E2576F5A6AD}" presName="parTrans" presStyleLbl="bgSibTrans2D1" presStyleIdx="3" presStyleCnt="5"/>
      <dgm:spPr/>
    </dgm:pt>
    <dgm:pt modelId="{B624C0FB-D09B-46B7-A4AC-8C1F3FB5222F}" type="pres">
      <dgm:prSet presAssocID="{277F621A-E071-48AD-BF3A-6D8EC08F12AB}" presName="node" presStyleLbl="node1" presStyleIdx="3" presStyleCnt="5">
        <dgm:presLayoutVars>
          <dgm:bulletEnabled val="1"/>
        </dgm:presLayoutVars>
      </dgm:prSet>
      <dgm:spPr/>
    </dgm:pt>
    <dgm:pt modelId="{2C458293-55DC-411D-80CB-2A483AC14D7F}" type="pres">
      <dgm:prSet presAssocID="{811FDE27-D984-4ED6-A637-13EAD54A5CA7}" presName="parTrans" presStyleLbl="bgSibTrans2D1" presStyleIdx="4" presStyleCnt="5"/>
      <dgm:spPr/>
    </dgm:pt>
    <dgm:pt modelId="{381440CD-9490-434F-B539-C8D1EBADF20A}" type="pres">
      <dgm:prSet presAssocID="{962F5238-E01B-440C-AAA0-B1AAADAF8A2F}" presName="node" presStyleLbl="node1" presStyleIdx="4" presStyleCnt="5">
        <dgm:presLayoutVars>
          <dgm:bulletEnabled val="1"/>
        </dgm:presLayoutVars>
      </dgm:prSet>
      <dgm:spPr/>
    </dgm:pt>
  </dgm:ptLst>
  <dgm:cxnLst>
    <dgm:cxn modelId="{D3338A09-F2ED-4303-A693-D76BD2D1CC31}" type="presOf" srcId="{C8813F41-2E57-451C-B34A-7E2576F5A6AD}" destId="{C151088E-8355-45CF-80D8-E1D54692BB62}" srcOrd="0" destOrd="0" presId="urn:microsoft.com/office/officeart/2005/8/layout/radial4#1"/>
    <dgm:cxn modelId="{1B6BD10B-5F6C-4B72-8B30-8D43FBB5E87C}" srcId="{30F8D2D0-F9E0-4661-B090-59117D4E23E3}" destId="{12EAB18C-D2EE-4D01-AD1D-DF308E7BD6C7}" srcOrd="4" destOrd="0" parTransId="{954D81A0-BF94-462B-B98C-EA96AC5ABCA1}" sibTransId="{0CCCBDE3-E9C8-4944-A7D2-6EC0B7135E2B}"/>
    <dgm:cxn modelId="{0F7E8510-5010-48C8-8831-7E19ABA43351}" srcId="{30F8D2D0-F9E0-4661-B090-59117D4E23E3}" destId="{F71D2A18-922B-4C4E-9A9B-AF684C33ABCA}" srcOrd="1" destOrd="0" parTransId="{28050E20-4325-4E26-9D00-FE3732D9057B}" sibTransId="{4C6AD2F0-C079-46DD-8382-18FE50C69BF7}"/>
    <dgm:cxn modelId="{CD2EFB16-3F50-4EB7-9812-7C9E509311FF}" type="presOf" srcId="{A09F6C16-F13A-4E65-8E19-E073A74F4F6B}" destId="{1D384531-BBFA-4CFE-9224-3C6CB581ADDF}" srcOrd="0" destOrd="0" presId="urn:microsoft.com/office/officeart/2005/8/layout/radial4#1"/>
    <dgm:cxn modelId="{C537781E-04DA-445A-A4C3-2370B9713B65}" type="presOf" srcId="{42B93A34-1B3E-451A-B05F-E74BCB07AFC0}" destId="{3A0767FF-E9AF-40C3-BC7E-DC406BEE3829}" srcOrd="0" destOrd="6" presId="urn:microsoft.com/office/officeart/2005/8/layout/radial4#1"/>
    <dgm:cxn modelId="{494F0F24-BD9D-43C7-8986-B1023F5D1C94}" srcId="{8533C519-918C-4BEF-89E5-590DCEA6BC3D}" destId="{69B5B090-96BC-47C2-9D95-C8A421BB3278}" srcOrd="1" destOrd="0" parTransId="{2DF40ABF-A9FE-4C30-BCBE-B379FFAD2770}" sibTransId="{5DA049AF-D899-4872-966E-7E9CA30E9FD6}"/>
    <dgm:cxn modelId="{0147F224-D68D-43F5-8DCB-32890389FC2A}" srcId="{30F8D2D0-F9E0-4661-B090-59117D4E23E3}" destId="{C0F9D9DD-83D0-42DD-8A91-0D5B9AB4E5B7}" srcOrd="0" destOrd="0" parTransId="{0C70D223-2EE3-4EBF-9B5B-65A809DE1B0F}" sibTransId="{FEC7CECF-3FA4-4DC5-AF0A-99722D0F7C32}"/>
    <dgm:cxn modelId="{C5F33526-C533-431C-BF39-8E48B789723F}" srcId="{30F8D2D0-F9E0-4661-B090-59117D4E23E3}" destId="{B001771C-C24B-4E7A-AB90-06A33C569A9F}" srcOrd="13" destOrd="0" parTransId="{B9513B41-D87A-4B09-A4C9-E7A4827D7DD0}" sibTransId="{6D691B2E-7D50-41C2-9B9F-73A42EA53286}"/>
    <dgm:cxn modelId="{B2B0A32F-E38D-4B7B-8FAB-0E74242C6829}" srcId="{30F8D2D0-F9E0-4661-B090-59117D4E23E3}" destId="{FDCA619D-D86F-4615-A538-ABCBC73467BA}" srcOrd="3" destOrd="0" parTransId="{0BF9F30B-B49E-458E-B75A-B5E106E6B7A3}" sibTransId="{4A7A5DEA-C252-4B61-9AF7-182063A0C662}"/>
    <dgm:cxn modelId="{95461C31-E1D3-4C5A-A204-13F8D13A1912}" type="presOf" srcId="{CCE7F0B7-7230-4627-80A1-8014313B4165}" destId="{3A0767FF-E9AF-40C3-BC7E-DC406BEE3829}" srcOrd="0" destOrd="13" presId="urn:microsoft.com/office/officeart/2005/8/layout/radial4#1"/>
    <dgm:cxn modelId="{76D82032-B51A-4F71-9AED-F5D0C19B6D55}" type="presOf" srcId="{811FDE27-D984-4ED6-A637-13EAD54A5CA7}" destId="{2C458293-55DC-411D-80CB-2A483AC14D7F}" srcOrd="0" destOrd="0" presId="urn:microsoft.com/office/officeart/2005/8/layout/radial4#1"/>
    <dgm:cxn modelId="{29B2C93B-39ED-4D06-A8E7-F6751C531B37}" type="presOf" srcId="{12EAB18C-D2EE-4D01-AD1D-DF308E7BD6C7}" destId="{3A0767FF-E9AF-40C3-BC7E-DC406BEE3829}" srcOrd="0" destOrd="5" presId="urn:microsoft.com/office/officeart/2005/8/layout/radial4#1"/>
    <dgm:cxn modelId="{4208D13F-CE9B-4A7C-BB5A-F20425E7C5C3}" type="presOf" srcId="{61C368D0-D244-4994-99A3-81D607FC4173}" destId="{8AB53B6D-A98E-4ED3-A434-DBE85A13B8EE}" srcOrd="0" destOrd="0" presId="urn:microsoft.com/office/officeart/2005/8/layout/radial4#1"/>
    <dgm:cxn modelId="{5C5B3E40-26BA-41AE-A00F-66E9587FCB0C}" type="presOf" srcId="{C0F9D9DD-83D0-42DD-8A91-0D5B9AB4E5B7}" destId="{3A0767FF-E9AF-40C3-BC7E-DC406BEE3829}" srcOrd="0" destOrd="1" presId="urn:microsoft.com/office/officeart/2005/8/layout/radial4#1"/>
    <dgm:cxn modelId="{AA52785D-EFA9-45ED-AF23-33DD3CB9716C}" type="presOf" srcId="{2B58CB20-F12C-4A80-BFB9-96642A7398AF}" destId="{3A0767FF-E9AF-40C3-BC7E-DC406BEE3829}" srcOrd="0" destOrd="7" presId="urn:microsoft.com/office/officeart/2005/8/layout/radial4#1"/>
    <dgm:cxn modelId="{2E29F660-4913-4189-90B4-E2E671788A8F}" srcId="{E53BABEE-477E-487E-9DFF-B9EEA22D78F3}" destId="{8533C519-918C-4BEF-89E5-590DCEA6BC3D}" srcOrd="0" destOrd="0" parTransId="{F0B7012F-B9BC-4F19-B098-D85C8A2D5EBB}" sibTransId="{9D50B130-1068-4F72-9431-F5B806E5C8D3}"/>
    <dgm:cxn modelId="{FB0CC465-5CDE-454F-B86D-8AE298A2BE93}" type="presOf" srcId="{8533C519-918C-4BEF-89E5-590DCEA6BC3D}" destId="{EFBED6D6-EF54-4608-9CC0-022CE6F3D7CD}" srcOrd="0" destOrd="0" presId="urn:microsoft.com/office/officeart/2005/8/layout/radial4#1"/>
    <dgm:cxn modelId="{A3F1C246-1937-4A9C-95C7-64C49122D826}" type="presOf" srcId="{E53BABEE-477E-487E-9DFF-B9EEA22D78F3}" destId="{A40947CB-8A50-4765-B42F-E8BF30CEC99A}" srcOrd="0" destOrd="0" presId="urn:microsoft.com/office/officeart/2005/8/layout/radial4#1"/>
    <dgm:cxn modelId="{8FFDFA47-EC53-436C-90F2-F6C261EFE588}" srcId="{30F8D2D0-F9E0-4661-B090-59117D4E23E3}" destId="{11DC9CF6-E79E-4E8B-B88E-BF6DBDF805FB}" srcOrd="10" destOrd="0" parTransId="{646B87B3-B829-455E-B260-C5A6EB0ECCCC}" sibTransId="{4E52C245-E8E8-4EC9-87C7-19E6D82D24BC}"/>
    <dgm:cxn modelId="{4F54A84D-5081-4898-A59C-8D8BB4023DE5}" srcId="{30F8D2D0-F9E0-4661-B090-59117D4E23E3}" destId="{03C97D1D-CBAD-48F0-BD74-F7E3DC18F03C}" srcOrd="8" destOrd="0" parTransId="{423C9353-E305-4297-8B56-085342370AD6}" sibTransId="{0DB95FB4-84F2-4CB7-AEFF-959FC047D1EE}"/>
    <dgm:cxn modelId="{15F7D56D-6DA2-4BED-ADE4-FC3A0D1B9FF7}" type="presOf" srcId="{8B26852B-7D02-4887-9BE6-552DC5E2ACB0}" destId="{3A0767FF-E9AF-40C3-BC7E-DC406BEE3829}" srcOrd="0" destOrd="12" presId="urn:microsoft.com/office/officeart/2005/8/layout/radial4#1"/>
    <dgm:cxn modelId="{EEE85550-0D97-4371-B902-A89FA107F654}" srcId="{30F8D2D0-F9E0-4661-B090-59117D4E23E3}" destId="{CBFB40AD-6667-421E-95FD-39128F29B1F7}" srcOrd="2" destOrd="0" parTransId="{6A768C2D-C94E-4FD3-A743-2D54DFE8E9D9}" sibTransId="{35199422-F02E-41B9-AC48-4CF073EFEFCD}"/>
    <dgm:cxn modelId="{78A8BC50-15C3-4C81-81F6-42C3A9109E5C}" type="presOf" srcId="{03C97D1D-CBAD-48F0-BD74-F7E3DC18F03C}" destId="{3A0767FF-E9AF-40C3-BC7E-DC406BEE3829}" srcOrd="0" destOrd="9" presId="urn:microsoft.com/office/officeart/2005/8/layout/radial4#1"/>
    <dgm:cxn modelId="{6B379B52-8827-40C5-AFBA-2C4A0D1E5AAB}" srcId="{30F8D2D0-F9E0-4661-B090-59117D4E23E3}" destId="{2B58CB20-F12C-4A80-BFB9-96642A7398AF}" srcOrd="6" destOrd="0" parTransId="{C6A1D69B-0B42-45B3-B14B-DFA97D51D9A5}" sibTransId="{7A555679-6E33-4314-9781-8C3726FB1A44}"/>
    <dgm:cxn modelId="{C2593856-469D-4993-8079-73AACDC6605D}" srcId="{30F8D2D0-F9E0-4661-B090-59117D4E23E3}" destId="{7E3E6145-CE17-49B1-99FB-EC38F360FE57}" srcOrd="9" destOrd="0" parTransId="{CD035535-AFAB-464A-9372-C395CB281EF2}" sibTransId="{0057E27A-4FEC-4106-B7A9-B49A277C4266}"/>
    <dgm:cxn modelId="{5DE23059-B8CB-4AD8-B7F5-B623F6DF80D3}" type="presOf" srcId="{FDCA619D-D86F-4615-A538-ABCBC73467BA}" destId="{3A0767FF-E9AF-40C3-BC7E-DC406BEE3829}" srcOrd="0" destOrd="4" presId="urn:microsoft.com/office/officeart/2005/8/layout/radial4#1"/>
    <dgm:cxn modelId="{1AD40580-2A91-4DC6-B537-0CCC3C1C3B3A}" srcId="{8533C519-918C-4BEF-89E5-590DCEA6BC3D}" destId="{277F621A-E071-48AD-BF3A-6D8EC08F12AB}" srcOrd="3" destOrd="0" parTransId="{C8813F41-2E57-451C-B34A-7E2576F5A6AD}" sibTransId="{DA526C85-080E-449A-A7E3-35DE6564B937}"/>
    <dgm:cxn modelId="{CC16E581-1D8B-4121-B431-27E3F00C179B}" type="presOf" srcId="{69B5B090-96BC-47C2-9D95-C8A421BB3278}" destId="{AFD7E4B5-273B-4A58-B48D-C3A7E9A58FF2}" srcOrd="0" destOrd="0" presId="urn:microsoft.com/office/officeart/2005/8/layout/radial4#1"/>
    <dgm:cxn modelId="{93837882-C331-40FC-93E2-09C495790E60}" type="presOf" srcId="{3A342DAF-A11E-44B6-B5CB-730D68A824DC}" destId="{3A0767FF-E9AF-40C3-BC7E-DC406BEE3829}" srcOrd="0" destOrd="8" presId="urn:microsoft.com/office/officeart/2005/8/layout/radial4#1"/>
    <dgm:cxn modelId="{7DC7EA84-D959-4EBF-868A-370FBB17BA5B}" srcId="{30F8D2D0-F9E0-4661-B090-59117D4E23E3}" destId="{42B93A34-1B3E-451A-B05F-E74BCB07AFC0}" srcOrd="5" destOrd="0" parTransId="{42480663-283E-49CC-9DE6-B9B462F7F114}" sibTransId="{32FD038F-CEF5-4C57-B82C-61460BD0DB43}"/>
    <dgm:cxn modelId="{EA16F794-0095-48EA-A0B5-71511993BC66}" type="presOf" srcId="{962F5238-E01B-440C-AAA0-B1AAADAF8A2F}" destId="{381440CD-9490-434F-B539-C8D1EBADF20A}" srcOrd="0" destOrd="0" presId="urn:microsoft.com/office/officeart/2005/8/layout/radial4#1"/>
    <dgm:cxn modelId="{08D18097-A970-4FE7-84F5-90D9D5FFDC2A}" type="presOf" srcId="{2DF40ABF-A9FE-4C30-BCBE-B379FFAD2770}" destId="{A67C2C42-F7AA-451E-A367-02469DB0DCD1}" srcOrd="0" destOrd="0" presId="urn:microsoft.com/office/officeart/2005/8/layout/radial4#1"/>
    <dgm:cxn modelId="{110BE998-70A3-49AE-96B6-9532A135A30E}" type="presOf" srcId="{C6C18EDF-7710-4B4A-A2E6-0A00461587E2}" destId="{83A9CC94-455F-48F6-AD47-EA4BEE5D2B88}" srcOrd="0" destOrd="0" presId="urn:microsoft.com/office/officeart/2005/8/layout/radial4#1"/>
    <dgm:cxn modelId="{66529DAA-0632-485A-8167-19DBCB8EE27D}" srcId="{30F8D2D0-F9E0-4661-B090-59117D4E23E3}" destId="{CCE7F0B7-7230-4627-80A1-8014313B4165}" srcOrd="12" destOrd="0" parTransId="{2F0F8B2F-6D8B-4CF6-BB0F-F10EB26F1FB5}" sibTransId="{2775D397-1912-4CC7-85AB-B4B9735A14AB}"/>
    <dgm:cxn modelId="{56100DB3-3185-4BA9-AA86-2A5015E0039F}" srcId="{30F8D2D0-F9E0-4661-B090-59117D4E23E3}" destId="{3A342DAF-A11E-44B6-B5CB-730D68A824DC}" srcOrd="7" destOrd="0" parTransId="{0E610B57-7C10-4E84-991F-EA18EE92556F}" sibTransId="{CEA0ED96-004D-4B3B-A24A-7C1B9D599EF1}"/>
    <dgm:cxn modelId="{6F8422BC-386A-4B53-AA75-FCF1BC6B4E05}" srcId="{8533C519-918C-4BEF-89E5-590DCEA6BC3D}" destId="{A09F6C16-F13A-4E65-8E19-E073A74F4F6B}" srcOrd="0" destOrd="0" parTransId="{C6C18EDF-7710-4B4A-A2E6-0A00461587E2}" sibTransId="{C2CB99C8-7B27-4062-B5D1-D297530E2943}"/>
    <dgm:cxn modelId="{75B631BD-ABEA-4C3F-B2D3-A2542EF9B006}" srcId="{30F8D2D0-F9E0-4661-B090-59117D4E23E3}" destId="{8B26852B-7D02-4887-9BE6-552DC5E2ACB0}" srcOrd="11" destOrd="0" parTransId="{56E146D0-E0E3-46B7-9CAA-286222DE55E4}" sibTransId="{EDDDA999-A16B-445A-91D0-21B075CE879E}"/>
    <dgm:cxn modelId="{F5FFB7C4-2C9E-4B5B-A16D-11DE1EB078E0}" srcId="{8533C519-918C-4BEF-89E5-590DCEA6BC3D}" destId="{30F8D2D0-F9E0-4661-B090-59117D4E23E3}" srcOrd="2" destOrd="0" parTransId="{61C368D0-D244-4994-99A3-81D607FC4173}" sibTransId="{4FC2531E-0FE0-4967-89AC-E85681959730}"/>
    <dgm:cxn modelId="{298C1DC5-7462-47ED-95BE-B255AC24AB88}" type="presOf" srcId="{11DC9CF6-E79E-4E8B-B88E-BF6DBDF805FB}" destId="{3A0767FF-E9AF-40C3-BC7E-DC406BEE3829}" srcOrd="0" destOrd="11" presId="urn:microsoft.com/office/officeart/2005/8/layout/radial4#1"/>
    <dgm:cxn modelId="{E8AC6BD5-FD5C-43C5-872B-228BBDED683E}" type="presOf" srcId="{7E3E6145-CE17-49B1-99FB-EC38F360FE57}" destId="{3A0767FF-E9AF-40C3-BC7E-DC406BEE3829}" srcOrd="0" destOrd="10" presId="urn:microsoft.com/office/officeart/2005/8/layout/radial4#1"/>
    <dgm:cxn modelId="{83C171DB-2455-4C33-A186-E57F23622F3D}" type="presOf" srcId="{30F8D2D0-F9E0-4661-B090-59117D4E23E3}" destId="{3A0767FF-E9AF-40C3-BC7E-DC406BEE3829}" srcOrd="0" destOrd="0" presId="urn:microsoft.com/office/officeart/2005/8/layout/radial4#1"/>
    <dgm:cxn modelId="{59FE46DD-78FA-4468-B03C-837BA7C6F682}" type="presOf" srcId="{277F621A-E071-48AD-BF3A-6D8EC08F12AB}" destId="{B624C0FB-D09B-46B7-A4AC-8C1F3FB5222F}" srcOrd="0" destOrd="0" presId="urn:microsoft.com/office/officeart/2005/8/layout/radial4#1"/>
    <dgm:cxn modelId="{AB5F15E8-6839-438C-93B5-9216188F8554}" type="presOf" srcId="{F71D2A18-922B-4C4E-9A9B-AF684C33ABCA}" destId="{3A0767FF-E9AF-40C3-BC7E-DC406BEE3829}" srcOrd="0" destOrd="2" presId="urn:microsoft.com/office/officeart/2005/8/layout/radial4#1"/>
    <dgm:cxn modelId="{05EB88EC-C597-44C1-889D-FC00499D0E07}" type="presOf" srcId="{CBFB40AD-6667-421E-95FD-39128F29B1F7}" destId="{3A0767FF-E9AF-40C3-BC7E-DC406BEE3829}" srcOrd="0" destOrd="3" presId="urn:microsoft.com/office/officeart/2005/8/layout/radial4#1"/>
    <dgm:cxn modelId="{1AF63CFD-9C3F-4E2F-BCDB-1E9CD350CF3E}" srcId="{8533C519-918C-4BEF-89E5-590DCEA6BC3D}" destId="{962F5238-E01B-440C-AAA0-B1AAADAF8A2F}" srcOrd="4" destOrd="0" parTransId="{811FDE27-D984-4ED6-A637-13EAD54A5CA7}" sibTransId="{90A4534D-689E-4669-9C78-B7EE7ACA27CD}"/>
    <dgm:cxn modelId="{97B989FD-6990-4401-A306-B12833DB7CFE}" type="presOf" srcId="{B001771C-C24B-4E7A-AB90-06A33C569A9F}" destId="{3A0767FF-E9AF-40C3-BC7E-DC406BEE3829}" srcOrd="0" destOrd="14" presId="urn:microsoft.com/office/officeart/2005/8/layout/radial4#1"/>
    <dgm:cxn modelId="{742617B2-A557-413F-9023-F9392DCFC293}" type="presParOf" srcId="{A40947CB-8A50-4765-B42F-E8BF30CEC99A}" destId="{EFBED6D6-EF54-4608-9CC0-022CE6F3D7CD}" srcOrd="0" destOrd="0" presId="urn:microsoft.com/office/officeart/2005/8/layout/radial4#1"/>
    <dgm:cxn modelId="{262BDC40-0BE5-4708-83E8-8638B1681213}" type="presParOf" srcId="{A40947CB-8A50-4765-B42F-E8BF30CEC99A}" destId="{83A9CC94-455F-48F6-AD47-EA4BEE5D2B88}" srcOrd="1" destOrd="0" presId="urn:microsoft.com/office/officeart/2005/8/layout/radial4#1"/>
    <dgm:cxn modelId="{DA50B730-A9DF-4C82-8A2E-2CD4D73AB0EA}" type="presParOf" srcId="{A40947CB-8A50-4765-B42F-E8BF30CEC99A}" destId="{1D384531-BBFA-4CFE-9224-3C6CB581ADDF}" srcOrd="2" destOrd="0" presId="urn:microsoft.com/office/officeart/2005/8/layout/radial4#1"/>
    <dgm:cxn modelId="{661CCBC7-848C-413E-AC3B-8C15589A0169}" type="presParOf" srcId="{A40947CB-8A50-4765-B42F-E8BF30CEC99A}" destId="{A67C2C42-F7AA-451E-A367-02469DB0DCD1}" srcOrd="3" destOrd="0" presId="urn:microsoft.com/office/officeart/2005/8/layout/radial4#1"/>
    <dgm:cxn modelId="{730E0BE4-A890-4AD3-806D-DB64FE7E393B}" type="presParOf" srcId="{A40947CB-8A50-4765-B42F-E8BF30CEC99A}" destId="{AFD7E4B5-273B-4A58-B48D-C3A7E9A58FF2}" srcOrd="4" destOrd="0" presId="urn:microsoft.com/office/officeart/2005/8/layout/radial4#1"/>
    <dgm:cxn modelId="{4F91E714-B659-4675-B87A-761C908A0DDF}" type="presParOf" srcId="{A40947CB-8A50-4765-B42F-E8BF30CEC99A}" destId="{8AB53B6D-A98E-4ED3-A434-DBE85A13B8EE}" srcOrd="5" destOrd="0" presId="urn:microsoft.com/office/officeart/2005/8/layout/radial4#1"/>
    <dgm:cxn modelId="{8BE8AE14-1AD4-4BC2-99CB-7158AB434D86}" type="presParOf" srcId="{A40947CB-8A50-4765-B42F-E8BF30CEC99A}" destId="{3A0767FF-E9AF-40C3-BC7E-DC406BEE3829}" srcOrd="6" destOrd="0" presId="urn:microsoft.com/office/officeart/2005/8/layout/radial4#1"/>
    <dgm:cxn modelId="{C4806F37-4D40-471E-BED8-29AF4CD5CC5E}" type="presParOf" srcId="{A40947CB-8A50-4765-B42F-E8BF30CEC99A}" destId="{C151088E-8355-45CF-80D8-E1D54692BB62}" srcOrd="7" destOrd="0" presId="urn:microsoft.com/office/officeart/2005/8/layout/radial4#1"/>
    <dgm:cxn modelId="{EF2FE071-A434-4023-9A8E-7A45A71EE41B}" type="presParOf" srcId="{A40947CB-8A50-4765-B42F-E8BF30CEC99A}" destId="{B624C0FB-D09B-46B7-A4AC-8C1F3FB5222F}" srcOrd="8" destOrd="0" presId="urn:microsoft.com/office/officeart/2005/8/layout/radial4#1"/>
    <dgm:cxn modelId="{A0570522-6704-4817-968E-AB93AF872BA7}" type="presParOf" srcId="{A40947CB-8A50-4765-B42F-E8BF30CEC99A}" destId="{2C458293-55DC-411D-80CB-2A483AC14D7F}" srcOrd="9" destOrd="0" presId="urn:microsoft.com/office/officeart/2005/8/layout/radial4#1"/>
    <dgm:cxn modelId="{2004288C-546D-40F4-84AF-13D77045A66C}" type="presParOf" srcId="{A40947CB-8A50-4765-B42F-E8BF30CEC99A}" destId="{381440CD-9490-434F-B539-C8D1EBADF20A}" srcOrd="10" destOrd="0" presId="urn:microsoft.com/office/officeart/2005/8/layout/radial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A66CCA-14D7-468A-97E2-1F00D274456E}" type="doc">
      <dgm:prSet loTypeId="urn:microsoft.com/office/officeart/2005/8/layout/radial5" loCatId="cycle" qsTypeId="urn:microsoft.com/office/officeart/2005/8/quickstyle/simple3#1" qsCatId="simple" csTypeId="urn:microsoft.com/office/officeart/2005/8/colors/colorful1#1" csCatId="colorful" phldr="1"/>
      <dgm:spPr/>
      <dgm:t>
        <a:bodyPr/>
        <a:lstStyle/>
        <a:p>
          <a:endParaRPr lang="en-US"/>
        </a:p>
      </dgm:t>
    </dgm:pt>
    <dgm:pt modelId="{93A1C869-48E8-4BBD-8CFF-21A497E32AD7}">
      <dgm:prSet phldrT="[Text]"/>
      <dgm:spPr/>
      <dgm:t>
        <a:bodyPr/>
        <a:lstStyle/>
        <a:p>
          <a:r>
            <a:rPr lang="en-US" dirty="0"/>
            <a:t>PWM</a:t>
          </a:r>
        </a:p>
      </dgm:t>
    </dgm:pt>
    <dgm:pt modelId="{4066A48B-2C50-42A7-957C-D908A1A955F5}" type="parTrans" cxnId="{E6F15AEF-978B-40DA-84C0-02C99BFFB85C}">
      <dgm:prSet/>
      <dgm:spPr/>
      <dgm:t>
        <a:bodyPr/>
        <a:lstStyle/>
        <a:p>
          <a:endParaRPr lang="en-US"/>
        </a:p>
      </dgm:t>
    </dgm:pt>
    <dgm:pt modelId="{99D1149B-56BC-4566-9DB8-3D5F10DAF879}" type="sibTrans" cxnId="{E6F15AEF-978B-40DA-84C0-02C99BFFB85C}">
      <dgm:prSet/>
      <dgm:spPr/>
      <dgm:t>
        <a:bodyPr/>
        <a:lstStyle/>
        <a:p>
          <a:endParaRPr lang="en-US"/>
        </a:p>
      </dgm:t>
    </dgm:pt>
    <dgm:pt modelId="{381A6392-B423-429F-9605-644888451027}">
      <dgm:prSet phldrT="[Text]"/>
      <dgm:spPr/>
      <dgm:t>
        <a:bodyPr/>
        <a:lstStyle/>
        <a:p>
          <a:r>
            <a:rPr lang="en-US" dirty="0"/>
            <a:t>Fast PWM</a:t>
          </a:r>
        </a:p>
      </dgm:t>
    </dgm:pt>
    <dgm:pt modelId="{814CE136-615D-4CDD-9240-76EB9A2D38A6}" type="parTrans" cxnId="{74CC85E2-6BE2-49E2-BD53-A81B60B4E409}">
      <dgm:prSet/>
      <dgm:spPr/>
      <dgm:t>
        <a:bodyPr/>
        <a:lstStyle/>
        <a:p>
          <a:endParaRPr lang="en-US"/>
        </a:p>
      </dgm:t>
    </dgm:pt>
    <dgm:pt modelId="{B9837644-7B93-4A0B-8B4A-026D023D721F}" type="sibTrans" cxnId="{74CC85E2-6BE2-49E2-BD53-A81B60B4E409}">
      <dgm:prSet/>
      <dgm:spPr/>
      <dgm:t>
        <a:bodyPr/>
        <a:lstStyle/>
        <a:p>
          <a:endParaRPr lang="en-US"/>
        </a:p>
      </dgm:t>
    </dgm:pt>
    <dgm:pt modelId="{6FD2F1B7-EB5B-4E6C-A10E-EFAAED640442}">
      <dgm:prSet phldrT="[Text]"/>
      <dgm:spPr/>
      <dgm:t>
        <a:bodyPr/>
        <a:lstStyle/>
        <a:p>
          <a:r>
            <a:rPr lang="en-US" dirty="0"/>
            <a:t>Phase correct</a:t>
          </a:r>
        </a:p>
        <a:p>
          <a:r>
            <a:rPr lang="en-US" dirty="0"/>
            <a:t>PWM</a:t>
          </a:r>
        </a:p>
      </dgm:t>
    </dgm:pt>
    <dgm:pt modelId="{E7CD0A5A-BCDB-4EE3-8C2E-A09240D67EEE}" type="parTrans" cxnId="{2C2ED5A3-C4E8-40D8-AF05-8DEA27EBEFE1}">
      <dgm:prSet/>
      <dgm:spPr/>
      <dgm:t>
        <a:bodyPr/>
        <a:lstStyle/>
        <a:p>
          <a:endParaRPr lang="en-US"/>
        </a:p>
      </dgm:t>
    </dgm:pt>
    <dgm:pt modelId="{8AF8B609-0FF3-45E6-8449-25BDC51E835E}" type="sibTrans" cxnId="{2C2ED5A3-C4E8-40D8-AF05-8DEA27EBEFE1}">
      <dgm:prSet/>
      <dgm:spPr/>
      <dgm:t>
        <a:bodyPr/>
        <a:lstStyle/>
        <a:p>
          <a:endParaRPr lang="en-US"/>
        </a:p>
      </dgm:t>
    </dgm:pt>
    <dgm:pt modelId="{4620CC3F-10E6-429B-A0F9-37861D4DEFC5}" type="pres">
      <dgm:prSet presAssocID="{71A66CCA-14D7-468A-97E2-1F00D274456E}" presName="Name0" presStyleCnt="0">
        <dgm:presLayoutVars>
          <dgm:chMax val="1"/>
          <dgm:dir/>
          <dgm:animLvl val="ctr"/>
          <dgm:resizeHandles val="exact"/>
        </dgm:presLayoutVars>
      </dgm:prSet>
      <dgm:spPr/>
    </dgm:pt>
    <dgm:pt modelId="{C8FD24B6-80A8-448A-8FC4-B881B4CE26BE}" type="pres">
      <dgm:prSet presAssocID="{93A1C869-48E8-4BBD-8CFF-21A497E32AD7}" presName="centerShape" presStyleLbl="node0" presStyleIdx="0" presStyleCnt="1"/>
      <dgm:spPr/>
    </dgm:pt>
    <dgm:pt modelId="{54E47E8C-944C-4AE1-ADA4-9C5A7B01FAF5}" type="pres">
      <dgm:prSet presAssocID="{814CE136-615D-4CDD-9240-76EB9A2D38A6}" presName="parTrans" presStyleLbl="sibTrans2D1" presStyleIdx="0" presStyleCnt="2"/>
      <dgm:spPr/>
    </dgm:pt>
    <dgm:pt modelId="{DA473383-2CF0-4732-BF60-372703933986}" type="pres">
      <dgm:prSet presAssocID="{814CE136-615D-4CDD-9240-76EB9A2D38A6}" presName="connectorText" presStyleLbl="sibTrans2D1" presStyleIdx="0" presStyleCnt="2"/>
      <dgm:spPr/>
    </dgm:pt>
    <dgm:pt modelId="{CA88F0A1-FD8F-4E8A-AD22-0CC0F404DFB6}" type="pres">
      <dgm:prSet presAssocID="{381A6392-B423-429F-9605-644888451027}" presName="node" presStyleLbl="node1" presStyleIdx="0" presStyleCnt="2">
        <dgm:presLayoutVars>
          <dgm:bulletEnabled val="1"/>
        </dgm:presLayoutVars>
      </dgm:prSet>
      <dgm:spPr/>
    </dgm:pt>
    <dgm:pt modelId="{E7BCEC13-FC99-4F59-B487-7D0DD8942AB7}" type="pres">
      <dgm:prSet presAssocID="{E7CD0A5A-BCDB-4EE3-8C2E-A09240D67EEE}" presName="parTrans" presStyleLbl="sibTrans2D1" presStyleIdx="1" presStyleCnt="2"/>
      <dgm:spPr/>
    </dgm:pt>
    <dgm:pt modelId="{A439CA45-8F1C-4AA7-B748-34B07D2CA685}" type="pres">
      <dgm:prSet presAssocID="{E7CD0A5A-BCDB-4EE3-8C2E-A09240D67EEE}" presName="connectorText" presStyleLbl="sibTrans2D1" presStyleIdx="1" presStyleCnt="2"/>
      <dgm:spPr/>
    </dgm:pt>
    <dgm:pt modelId="{77CE0F7E-431C-49B2-990F-71BA5626FFA9}" type="pres">
      <dgm:prSet presAssocID="{6FD2F1B7-EB5B-4E6C-A10E-EFAAED640442}" presName="node" presStyleLbl="node1" presStyleIdx="1" presStyleCnt="2">
        <dgm:presLayoutVars>
          <dgm:bulletEnabled val="1"/>
        </dgm:presLayoutVars>
      </dgm:prSet>
      <dgm:spPr/>
    </dgm:pt>
  </dgm:ptLst>
  <dgm:cxnLst>
    <dgm:cxn modelId="{5FC04C02-88BD-483B-AAB6-5D3E0078F898}" type="presOf" srcId="{381A6392-B423-429F-9605-644888451027}" destId="{CA88F0A1-FD8F-4E8A-AD22-0CC0F404DFB6}" srcOrd="0" destOrd="0" presId="urn:microsoft.com/office/officeart/2005/8/layout/radial5"/>
    <dgm:cxn modelId="{51C71217-6C29-4FA8-A040-6D9634CFDA9D}" type="presOf" srcId="{E7CD0A5A-BCDB-4EE3-8C2E-A09240D67EEE}" destId="{A439CA45-8F1C-4AA7-B748-34B07D2CA685}" srcOrd="1" destOrd="0" presId="urn:microsoft.com/office/officeart/2005/8/layout/radial5"/>
    <dgm:cxn modelId="{7DAEBC4D-22BD-470E-B8F6-9E682EFA842D}" type="presOf" srcId="{E7CD0A5A-BCDB-4EE3-8C2E-A09240D67EEE}" destId="{E7BCEC13-FC99-4F59-B487-7D0DD8942AB7}" srcOrd="0" destOrd="0" presId="urn:microsoft.com/office/officeart/2005/8/layout/radial5"/>
    <dgm:cxn modelId="{5BAD398B-0AA1-43F5-BA4F-1B07EEB05FBC}" type="presOf" srcId="{6FD2F1B7-EB5B-4E6C-A10E-EFAAED640442}" destId="{77CE0F7E-431C-49B2-990F-71BA5626FFA9}" srcOrd="0" destOrd="0" presId="urn:microsoft.com/office/officeart/2005/8/layout/radial5"/>
    <dgm:cxn modelId="{3BCAC29C-C8D3-420D-B01D-E4CCCBDEA22E}" type="presOf" srcId="{814CE136-615D-4CDD-9240-76EB9A2D38A6}" destId="{54E47E8C-944C-4AE1-ADA4-9C5A7B01FAF5}" srcOrd="0" destOrd="0" presId="urn:microsoft.com/office/officeart/2005/8/layout/radial5"/>
    <dgm:cxn modelId="{2C2ED5A3-C4E8-40D8-AF05-8DEA27EBEFE1}" srcId="{93A1C869-48E8-4BBD-8CFF-21A497E32AD7}" destId="{6FD2F1B7-EB5B-4E6C-A10E-EFAAED640442}" srcOrd="1" destOrd="0" parTransId="{E7CD0A5A-BCDB-4EE3-8C2E-A09240D67EEE}" sibTransId="{8AF8B609-0FF3-45E6-8449-25BDC51E835E}"/>
    <dgm:cxn modelId="{EEBB12AD-C49F-4C92-A041-A96DF8920A4C}" type="presOf" srcId="{93A1C869-48E8-4BBD-8CFF-21A497E32AD7}" destId="{C8FD24B6-80A8-448A-8FC4-B881B4CE26BE}" srcOrd="0" destOrd="0" presId="urn:microsoft.com/office/officeart/2005/8/layout/radial5"/>
    <dgm:cxn modelId="{76BEF0D6-64C7-4DE2-9C21-2C2D509A4251}" type="presOf" srcId="{71A66CCA-14D7-468A-97E2-1F00D274456E}" destId="{4620CC3F-10E6-429B-A0F9-37861D4DEFC5}" srcOrd="0" destOrd="0" presId="urn:microsoft.com/office/officeart/2005/8/layout/radial5"/>
    <dgm:cxn modelId="{B24A90DE-678B-4A13-B8CA-3B3B789AB70C}" type="presOf" srcId="{814CE136-615D-4CDD-9240-76EB9A2D38A6}" destId="{DA473383-2CF0-4732-BF60-372703933986}" srcOrd="1" destOrd="0" presId="urn:microsoft.com/office/officeart/2005/8/layout/radial5"/>
    <dgm:cxn modelId="{74CC85E2-6BE2-49E2-BD53-A81B60B4E409}" srcId="{93A1C869-48E8-4BBD-8CFF-21A497E32AD7}" destId="{381A6392-B423-429F-9605-644888451027}" srcOrd="0" destOrd="0" parTransId="{814CE136-615D-4CDD-9240-76EB9A2D38A6}" sibTransId="{B9837644-7B93-4A0B-8B4A-026D023D721F}"/>
    <dgm:cxn modelId="{E6F15AEF-978B-40DA-84C0-02C99BFFB85C}" srcId="{71A66CCA-14D7-468A-97E2-1F00D274456E}" destId="{93A1C869-48E8-4BBD-8CFF-21A497E32AD7}" srcOrd="0" destOrd="0" parTransId="{4066A48B-2C50-42A7-957C-D908A1A955F5}" sibTransId="{99D1149B-56BC-4566-9DB8-3D5F10DAF879}"/>
    <dgm:cxn modelId="{38334241-6967-46DB-9192-46C578C3F7AA}" type="presParOf" srcId="{4620CC3F-10E6-429B-A0F9-37861D4DEFC5}" destId="{C8FD24B6-80A8-448A-8FC4-B881B4CE26BE}" srcOrd="0" destOrd="0" presId="urn:microsoft.com/office/officeart/2005/8/layout/radial5"/>
    <dgm:cxn modelId="{31B95EB5-8905-4C8E-A10E-D74780880746}" type="presParOf" srcId="{4620CC3F-10E6-429B-A0F9-37861D4DEFC5}" destId="{54E47E8C-944C-4AE1-ADA4-9C5A7B01FAF5}" srcOrd="1" destOrd="0" presId="urn:microsoft.com/office/officeart/2005/8/layout/radial5"/>
    <dgm:cxn modelId="{170D1B76-4DA4-45F3-A427-F76660F41F33}" type="presParOf" srcId="{54E47E8C-944C-4AE1-ADA4-9C5A7B01FAF5}" destId="{DA473383-2CF0-4732-BF60-372703933986}" srcOrd="0" destOrd="0" presId="urn:microsoft.com/office/officeart/2005/8/layout/radial5"/>
    <dgm:cxn modelId="{6BC6DE94-2755-47EC-8D29-23CE06F7A0E3}" type="presParOf" srcId="{4620CC3F-10E6-429B-A0F9-37861D4DEFC5}" destId="{CA88F0A1-FD8F-4E8A-AD22-0CC0F404DFB6}" srcOrd="2" destOrd="0" presId="urn:microsoft.com/office/officeart/2005/8/layout/radial5"/>
    <dgm:cxn modelId="{8B035BA4-78AF-4ED5-95D6-882C92E05D23}" type="presParOf" srcId="{4620CC3F-10E6-429B-A0F9-37861D4DEFC5}" destId="{E7BCEC13-FC99-4F59-B487-7D0DD8942AB7}" srcOrd="3" destOrd="0" presId="urn:microsoft.com/office/officeart/2005/8/layout/radial5"/>
    <dgm:cxn modelId="{8D649781-3C26-402E-AC73-77B70A7A3FDD}" type="presParOf" srcId="{E7BCEC13-FC99-4F59-B487-7D0DD8942AB7}" destId="{A439CA45-8F1C-4AA7-B748-34B07D2CA685}" srcOrd="0" destOrd="0" presId="urn:microsoft.com/office/officeart/2005/8/layout/radial5"/>
    <dgm:cxn modelId="{35EE74B0-46A0-44E7-AECD-2CD9AF85A5AC}" type="presParOf" srcId="{4620CC3F-10E6-429B-A0F9-37861D4DEFC5}" destId="{77CE0F7E-431C-49B2-990F-71BA5626FFA9}" srcOrd="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8BB85B-A9D6-4AB5-8395-E809E844FEFD}" type="doc">
      <dgm:prSet loTypeId="urn:microsoft.com/office/officeart/2005/8/layout/radial5" loCatId="cycle" qsTypeId="urn:microsoft.com/office/officeart/2005/8/quickstyle/3d7#1" qsCatId="3D" csTypeId="urn:microsoft.com/office/officeart/2005/8/colors/accent2_5#1" csCatId="accent2" phldr="1"/>
      <dgm:spPr/>
      <dgm:t>
        <a:bodyPr/>
        <a:lstStyle/>
        <a:p>
          <a:endParaRPr lang="en-US"/>
        </a:p>
      </dgm:t>
    </dgm:pt>
    <dgm:pt modelId="{F2EDE7D2-EE89-47F1-8211-DAA8C352CCF4}">
      <dgm:prSet phldrT="[Text]"/>
      <dgm:spPr/>
      <dgm:t>
        <a:bodyPr/>
        <a:lstStyle/>
        <a:p>
          <a:r>
            <a:rPr lang="en-US" dirty="0"/>
            <a:t>Smart Parking</a:t>
          </a:r>
        </a:p>
      </dgm:t>
    </dgm:pt>
    <dgm:pt modelId="{43FCB661-67BA-46FB-9F5A-6419A67679B1}" type="parTrans" cxnId="{51B6F8EA-7AA0-4E24-B5EC-27193721CE2D}">
      <dgm:prSet/>
      <dgm:spPr/>
      <dgm:t>
        <a:bodyPr/>
        <a:lstStyle/>
        <a:p>
          <a:endParaRPr lang="en-US"/>
        </a:p>
      </dgm:t>
    </dgm:pt>
    <dgm:pt modelId="{A1CD9FB8-C79C-4E76-AF8A-EF559073B394}" type="sibTrans" cxnId="{51B6F8EA-7AA0-4E24-B5EC-27193721CE2D}">
      <dgm:prSet/>
      <dgm:spPr/>
      <dgm:t>
        <a:bodyPr/>
        <a:lstStyle/>
        <a:p>
          <a:endParaRPr lang="en-US"/>
        </a:p>
      </dgm:t>
    </dgm:pt>
    <dgm:pt modelId="{0F86036C-FB8D-4D48-AFA3-7498194EF89F}">
      <dgm:prSet phldrT="[Text]"/>
      <dgm:spPr/>
      <dgm:t>
        <a:bodyPr/>
        <a:lstStyle/>
        <a:p>
          <a:r>
            <a:rPr lang="en-US" dirty="0"/>
            <a:t>Exit </a:t>
          </a:r>
          <a:endParaRPr lang="ar-EG" dirty="0"/>
        </a:p>
        <a:p>
          <a:r>
            <a:rPr lang="en-US" dirty="0"/>
            <a:t>Gate</a:t>
          </a:r>
        </a:p>
      </dgm:t>
    </dgm:pt>
    <dgm:pt modelId="{26ED8199-D621-4559-B334-599EFDC49898}" type="parTrans" cxnId="{3D22EA8C-2D5B-4643-A14D-CB21DC9474BE}">
      <dgm:prSet/>
      <dgm:spPr/>
      <dgm:t>
        <a:bodyPr/>
        <a:lstStyle/>
        <a:p>
          <a:endParaRPr lang="en-US"/>
        </a:p>
      </dgm:t>
    </dgm:pt>
    <dgm:pt modelId="{7293513F-F6AE-4F5F-AA00-A009613BF8B0}" type="sibTrans" cxnId="{3D22EA8C-2D5B-4643-A14D-CB21DC9474BE}">
      <dgm:prSet/>
      <dgm:spPr/>
      <dgm:t>
        <a:bodyPr/>
        <a:lstStyle/>
        <a:p>
          <a:endParaRPr lang="en-US"/>
        </a:p>
      </dgm:t>
    </dgm:pt>
    <dgm:pt modelId="{F4BE0BD0-1684-4D04-AF5C-458606DF2C03}">
      <dgm:prSet phldrT="[Text]"/>
      <dgm:spPr/>
      <dgm:t>
        <a:bodyPr/>
        <a:lstStyle/>
        <a:p>
          <a:r>
            <a:rPr lang="en-US" dirty="0"/>
            <a:t>Entrance Gate</a:t>
          </a:r>
        </a:p>
      </dgm:t>
    </dgm:pt>
    <dgm:pt modelId="{BF05A6A3-E2EE-4A11-964B-EDDD382D440C}" type="parTrans" cxnId="{26137350-4E4F-4F16-BB63-9A05899669A6}">
      <dgm:prSet/>
      <dgm:spPr/>
      <dgm:t>
        <a:bodyPr/>
        <a:lstStyle/>
        <a:p>
          <a:endParaRPr lang="en-US"/>
        </a:p>
      </dgm:t>
    </dgm:pt>
    <dgm:pt modelId="{0904C4FA-FC70-44EA-A411-715DBCB192CE}" type="sibTrans" cxnId="{26137350-4E4F-4F16-BB63-9A05899669A6}">
      <dgm:prSet/>
      <dgm:spPr/>
      <dgm:t>
        <a:bodyPr/>
        <a:lstStyle/>
        <a:p>
          <a:endParaRPr lang="en-US"/>
        </a:p>
      </dgm:t>
    </dgm:pt>
    <dgm:pt modelId="{AD98831A-994F-40FD-863C-D92C3D6A7422}">
      <dgm:prSet phldrT="[Text]"/>
      <dgm:spPr/>
      <dgm:t>
        <a:bodyPr/>
        <a:lstStyle/>
        <a:p>
          <a:r>
            <a:rPr lang="en-US" dirty="0"/>
            <a:t>Main ECU</a:t>
          </a:r>
        </a:p>
      </dgm:t>
    </dgm:pt>
    <dgm:pt modelId="{8EC9ADB2-F7E4-43B1-8128-B177DDBB99EF}" type="sibTrans" cxnId="{72B3BDA0-5B81-416A-B43B-69EF8586A3FE}">
      <dgm:prSet/>
      <dgm:spPr/>
      <dgm:t>
        <a:bodyPr/>
        <a:lstStyle/>
        <a:p>
          <a:endParaRPr lang="en-US"/>
        </a:p>
      </dgm:t>
    </dgm:pt>
    <dgm:pt modelId="{2A466D26-4B85-4D82-AD11-8EADB5C376B7}" type="parTrans" cxnId="{72B3BDA0-5B81-416A-B43B-69EF8586A3FE}">
      <dgm:prSet/>
      <dgm:spPr/>
      <dgm:t>
        <a:bodyPr/>
        <a:lstStyle/>
        <a:p>
          <a:endParaRPr lang="en-US"/>
        </a:p>
      </dgm:t>
    </dgm:pt>
    <dgm:pt modelId="{0313A513-AD8D-4631-9DC5-E1B42E0784BD}" type="pres">
      <dgm:prSet presAssocID="{9A8BB85B-A9D6-4AB5-8395-E809E844FEFD}" presName="Name0" presStyleCnt="0">
        <dgm:presLayoutVars>
          <dgm:chMax val="1"/>
          <dgm:dir/>
          <dgm:animLvl val="ctr"/>
          <dgm:resizeHandles val="exact"/>
        </dgm:presLayoutVars>
      </dgm:prSet>
      <dgm:spPr/>
    </dgm:pt>
    <dgm:pt modelId="{7FC3797D-C924-4233-AF32-6BA2F035CB36}" type="pres">
      <dgm:prSet presAssocID="{F2EDE7D2-EE89-47F1-8211-DAA8C352CCF4}" presName="centerShape" presStyleLbl="node0" presStyleIdx="0" presStyleCnt="1"/>
      <dgm:spPr/>
    </dgm:pt>
    <dgm:pt modelId="{A7E088F9-CEF2-4A8F-85D6-BA0ABD0C3804}" type="pres">
      <dgm:prSet presAssocID="{2A466D26-4B85-4D82-AD11-8EADB5C376B7}" presName="parTrans" presStyleLbl="sibTrans2D1" presStyleIdx="0" presStyleCnt="3"/>
      <dgm:spPr/>
    </dgm:pt>
    <dgm:pt modelId="{442AD434-0FF7-4EC7-B84C-7952FD2541AB}" type="pres">
      <dgm:prSet presAssocID="{2A466D26-4B85-4D82-AD11-8EADB5C376B7}" presName="connectorText" presStyleLbl="sibTrans2D1" presStyleIdx="0" presStyleCnt="3"/>
      <dgm:spPr/>
    </dgm:pt>
    <dgm:pt modelId="{CBAEB8E7-2527-44A9-9B17-7364EC05D22C}" type="pres">
      <dgm:prSet presAssocID="{AD98831A-994F-40FD-863C-D92C3D6A7422}" presName="node" presStyleLbl="node1" presStyleIdx="0" presStyleCnt="3">
        <dgm:presLayoutVars>
          <dgm:bulletEnabled val="1"/>
        </dgm:presLayoutVars>
      </dgm:prSet>
      <dgm:spPr/>
    </dgm:pt>
    <dgm:pt modelId="{55B6F3FC-B83E-4E38-A6D7-C84EF4328F2E}" type="pres">
      <dgm:prSet presAssocID="{26ED8199-D621-4559-B334-599EFDC49898}" presName="parTrans" presStyleLbl="sibTrans2D1" presStyleIdx="1" presStyleCnt="3"/>
      <dgm:spPr/>
    </dgm:pt>
    <dgm:pt modelId="{0B1721CA-B4C3-41EB-98FA-46D887062850}" type="pres">
      <dgm:prSet presAssocID="{26ED8199-D621-4559-B334-599EFDC49898}" presName="connectorText" presStyleLbl="sibTrans2D1" presStyleIdx="1" presStyleCnt="3"/>
      <dgm:spPr/>
    </dgm:pt>
    <dgm:pt modelId="{06FEFFC0-4FB1-4D25-AC96-9643EA557AE1}" type="pres">
      <dgm:prSet presAssocID="{0F86036C-FB8D-4D48-AFA3-7498194EF89F}" presName="node" presStyleLbl="node1" presStyleIdx="1" presStyleCnt="3">
        <dgm:presLayoutVars>
          <dgm:bulletEnabled val="1"/>
        </dgm:presLayoutVars>
      </dgm:prSet>
      <dgm:spPr/>
    </dgm:pt>
    <dgm:pt modelId="{5D0976DB-E9A2-4190-B26B-3F14794D49E3}" type="pres">
      <dgm:prSet presAssocID="{BF05A6A3-E2EE-4A11-964B-EDDD382D440C}" presName="parTrans" presStyleLbl="sibTrans2D1" presStyleIdx="2" presStyleCnt="3"/>
      <dgm:spPr/>
    </dgm:pt>
    <dgm:pt modelId="{5160B767-0335-458E-A71C-3D460E15AF41}" type="pres">
      <dgm:prSet presAssocID="{BF05A6A3-E2EE-4A11-964B-EDDD382D440C}" presName="connectorText" presStyleLbl="sibTrans2D1" presStyleIdx="2" presStyleCnt="3"/>
      <dgm:spPr/>
    </dgm:pt>
    <dgm:pt modelId="{046CA009-D975-4AF6-B67C-4F13C9C2CB7A}" type="pres">
      <dgm:prSet presAssocID="{F4BE0BD0-1684-4D04-AF5C-458606DF2C03}" presName="node" presStyleLbl="node1" presStyleIdx="2" presStyleCnt="3">
        <dgm:presLayoutVars>
          <dgm:bulletEnabled val="1"/>
        </dgm:presLayoutVars>
      </dgm:prSet>
      <dgm:spPr/>
    </dgm:pt>
  </dgm:ptLst>
  <dgm:cxnLst>
    <dgm:cxn modelId="{5D022615-4398-4B45-B456-80A24B6AAFB3}" type="presOf" srcId="{26ED8199-D621-4559-B334-599EFDC49898}" destId="{55B6F3FC-B83E-4E38-A6D7-C84EF4328F2E}" srcOrd="0" destOrd="0" presId="urn:microsoft.com/office/officeart/2005/8/layout/radial5"/>
    <dgm:cxn modelId="{1AFEBD34-A78E-45F8-BC5B-7F2F7E1291A6}" type="presOf" srcId="{F4BE0BD0-1684-4D04-AF5C-458606DF2C03}" destId="{046CA009-D975-4AF6-B67C-4F13C9C2CB7A}" srcOrd="0" destOrd="0" presId="urn:microsoft.com/office/officeart/2005/8/layout/radial5"/>
    <dgm:cxn modelId="{39773F38-BBA1-403E-9571-507F11C9C3CA}" type="presOf" srcId="{2A466D26-4B85-4D82-AD11-8EADB5C376B7}" destId="{442AD434-0FF7-4EC7-B84C-7952FD2541AB}" srcOrd="1" destOrd="0" presId="urn:microsoft.com/office/officeart/2005/8/layout/radial5"/>
    <dgm:cxn modelId="{A1241546-2CC8-4171-A2B5-CE831B0206C0}" type="presOf" srcId="{BF05A6A3-E2EE-4A11-964B-EDDD382D440C}" destId="{5160B767-0335-458E-A71C-3D460E15AF41}" srcOrd="1" destOrd="0" presId="urn:microsoft.com/office/officeart/2005/8/layout/radial5"/>
    <dgm:cxn modelId="{0CCD4C4A-B258-4B8E-8B8B-C5A6A10145C2}" type="presOf" srcId="{9A8BB85B-A9D6-4AB5-8395-E809E844FEFD}" destId="{0313A513-AD8D-4631-9DC5-E1B42E0784BD}" srcOrd="0" destOrd="0" presId="urn:microsoft.com/office/officeart/2005/8/layout/radial5"/>
    <dgm:cxn modelId="{26137350-4E4F-4F16-BB63-9A05899669A6}" srcId="{F2EDE7D2-EE89-47F1-8211-DAA8C352CCF4}" destId="{F4BE0BD0-1684-4D04-AF5C-458606DF2C03}" srcOrd="2" destOrd="0" parTransId="{BF05A6A3-E2EE-4A11-964B-EDDD382D440C}" sibTransId="{0904C4FA-FC70-44EA-A411-715DBCB192CE}"/>
    <dgm:cxn modelId="{C5AD1053-DCC4-40CB-A02B-1D2D59E182BB}" type="presOf" srcId="{BF05A6A3-E2EE-4A11-964B-EDDD382D440C}" destId="{5D0976DB-E9A2-4190-B26B-3F14794D49E3}" srcOrd="0" destOrd="0" presId="urn:microsoft.com/office/officeart/2005/8/layout/radial5"/>
    <dgm:cxn modelId="{5D09967D-E270-43EE-97AB-432F57471D23}" type="presOf" srcId="{0F86036C-FB8D-4D48-AFA3-7498194EF89F}" destId="{06FEFFC0-4FB1-4D25-AC96-9643EA557AE1}" srcOrd="0" destOrd="0" presId="urn:microsoft.com/office/officeart/2005/8/layout/radial5"/>
    <dgm:cxn modelId="{3D22EA8C-2D5B-4643-A14D-CB21DC9474BE}" srcId="{F2EDE7D2-EE89-47F1-8211-DAA8C352CCF4}" destId="{0F86036C-FB8D-4D48-AFA3-7498194EF89F}" srcOrd="1" destOrd="0" parTransId="{26ED8199-D621-4559-B334-599EFDC49898}" sibTransId="{7293513F-F6AE-4F5F-AA00-A009613BF8B0}"/>
    <dgm:cxn modelId="{72B3BDA0-5B81-416A-B43B-69EF8586A3FE}" srcId="{F2EDE7D2-EE89-47F1-8211-DAA8C352CCF4}" destId="{AD98831A-994F-40FD-863C-D92C3D6A7422}" srcOrd="0" destOrd="0" parTransId="{2A466D26-4B85-4D82-AD11-8EADB5C376B7}" sibTransId="{8EC9ADB2-F7E4-43B1-8128-B177DDBB99EF}"/>
    <dgm:cxn modelId="{B00DBEC1-BD39-4645-89A2-39427C9D7BCF}" type="presOf" srcId="{2A466D26-4B85-4D82-AD11-8EADB5C376B7}" destId="{A7E088F9-CEF2-4A8F-85D6-BA0ABD0C3804}" srcOrd="0" destOrd="0" presId="urn:microsoft.com/office/officeart/2005/8/layout/radial5"/>
    <dgm:cxn modelId="{12776CC9-EDE9-4109-AD3C-545FE9985FF6}" type="presOf" srcId="{AD98831A-994F-40FD-863C-D92C3D6A7422}" destId="{CBAEB8E7-2527-44A9-9B17-7364EC05D22C}" srcOrd="0" destOrd="0" presId="urn:microsoft.com/office/officeart/2005/8/layout/radial5"/>
    <dgm:cxn modelId="{62B67AD0-F033-4530-872B-A471A674FE16}" type="presOf" srcId="{26ED8199-D621-4559-B334-599EFDC49898}" destId="{0B1721CA-B4C3-41EB-98FA-46D887062850}" srcOrd="1" destOrd="0" presId="urn:microsoft.com/office/officeart/2005/8/layout/radial5"/>
    <dgm:cxn modelId="{DED275DF-9AAD-4684-9BC3-6D39C8D25EED}" type="presOf" srcId="{F2EDE7D2-EE89-47F1-8211-DAA8C352CCF4}" destId="{7FC3797D-C924-4233-AF32-6BA2F035CB36}" srcOrd="0" destOrd="0" presId="urn:microsoft.com/office/officeart/2005/8/layout/radial5"/>
    <dgm:cxn modelId="{51B6F8EA-7AA0-4E24-B5EC-27193721CE2D}" srcId="{9A8BB85B-A9D6-4AB5-8395-E809E844FEFD}" destId="{F2EDE7D2-EE89-47F1-8211-DAA8C352CCF4}" srcOrd="0" destOrd="0" parTransId="{43FCB661-67BA-46FB-9F5A-6419A67679B1}" sibTransId="{A1CD9FB8-C79C-4E76-AF8A-EF559073B394}"/>
    <dgm:cxn modelId="{E6A17649-9DCE-4BE4-BD46-69E3FDB1E222}" type="presParOf" srcId="{0313A513-AD8D-4631-9DC5-E1B42E0784BD}" destId="{7FC3797D-C924-4233-AF32-6BA2F035CB36}" srcOrd="0" destOrd="0" presId="urn:microsoft.com/office/officeart/2005/8/layout/radial5"/>
    <dgm:cxn modelId="{6D272A57-BF9A-409F-8CC7-C59234360410}" type="presParOf" srcId="{0313A513-AD8D-4631-9DC5-E1B42E0784BD}" destId="{A7E088F9-CEF2-4A8F-85D6-BA0ABD0C3804}" srcOrd="1" destOrd="0" presId="urn:microsoft.com/office/officeart/2005/8/layout/radial5"/>
    <dgm:cxn modelId="{F5CAC143-C8D0-4651-A03C-98DB4B1064D7}" type="presParOf" srcId="{A7E088F9-CEF2-4A8F-85D6-BA0ABD0C3804}" destId="{442AD434-0FF7-4EC7-B84C-7952FD2541AB}" srcOrd="0" destOrd="0" presId="urn:microsoft.com/office/officeart/2005/8/layout/radial5"/>
    <dgm:cxn modelId="{4A3054B9-1A89-4D60-8737-024F0293ACD8}" type="presParOf" srcId="{0313A513-AD8D-4631-9DC5-E1B42E0784BD}" destId="{CBAEB8E7-2527-44A9-9B17-7364EC05D22C}" srcOrd="2" destOrd="0" presId="urn:microsoft.com/office/officeart/2005/8/layout/radial5"/>
    <dgm:cxn modelId="{9840A122-6136-4B69-A231-6FC10DDE67B9}" type="presParOf" srcId="{0313A513-AD8D-4631-9DC5-E1B42E0784BD}" destId="{55B6F3FC-B83E-4E38-A6D7-C84EF4328F2E}" srcOrd="3" destOrd="0" presId="urn:microsoft.com/office/officeart/2005/8/layout/radial5"/>
    <dgm:cxn modelId="{7E6A282B-8290-4F54-8622-1E17645FF341}" type="presParOf" srcId="{55B6F3FC-B83E-4E38-A6D7-C84EF4328F2E}" destId="{0B1721CA-B4C3-41EB-98FA-46D887062850}" srcOrd="0" destOrd="0" presId="urn:microsoft.com/office/officeart/2005/8/layout/radial5"/>
    <dgm:cxn modelId="{438B3C44-7556-4B43-AA85-84ABEB3B0D75}" type="presParOf" srcId="{0313A513-AD8D-4631-9DC5-E1B42E0784BD}" destId="{06FEFFC0-4FB1-4D25-AC96-9643EA557AE1}" srcOrd="4" destOrd="0" presId="urn:microsoft.com/office/officeart/2005/8/layout/radial5"/>
    <dgm:cxn modelId="{5C861154-F11F-431E-BE32-2E59068C2203}" type="presParOf" srcId="{0313A513-AD8D-4631-9DC5-E1B42E0784BD}" destId="{5D0976DB-E9A2-4190-B26B-3F14794D49E3}" srcOrd="5" destOrd="0" presId="urn:microsoft.com/office/officeart/2005/8/layout/radial5"/>
    <dgm:cxn modelId="{6D64A75D-E36C-4FC9-8C60-390EBAE5B6FD}" type="presParOf" srcId="{5D0976DB-E9A2-4190-B26B-3F14794D49E3}" destId="{5160B767-0335-458E-A71C-3D460E15AF41}" srcOrd="0" destOrd="0" presId="urn:microsoft.com/office/officeart/2005/8/layout/radial5"/>
    <dgm:cxn modelId="{C07EEA93-3CB9-4AEA-ACED-412E754572C3}" type="presParOf" srcId="{0313A513-AD8D-4631-9DC5-E1B42E0784BD}" destId="{046CA009-D975-4AF6-B67C-4F13C9C2CB7A}"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187F77-45B1-42D7-9264-8BBBE71D1DDC}" type="doc">
      <dgm:prSet loTypeId="urn:microsoft.com/office/officeart/2005/8/layout/radial5" loCatId="cycle" qsTypeId="urn:microsoft.com/office/officeart/2005/8/quickstyle/simple3#2" qsCatId="simple" csTypeId="urn:microsoft.com/office/officeart/2005/8/colors/colorful1#2" csCatId="colorful" phldr="1"/>
      <dgm:spPr/>
      <dgm:t>
        <a:bodyPr/>
        <a:lstStyle/>
        <a:p>
          <a:endParaRPr lang="en-US"/>
        </a:p>
      </dgm:t>
    </dgm:pt>
    <dgm:pt modelId="{CB1C6B34-C31E-492D-8CA8-663DB56C00E5}">
      <dgm:prSet phldrT="[Text]"/>
      <dgm:spPr/>
      <dgm:t>
        <a:bodyPr/>
        <a:lstStyle/>
        <a:p>
          <a:r>
            <a:rPr lang="en-US" dirty="0"/>
            <a:t>Main ECU</a:t>
          </a:r>
        </a:p>
      </dgm:t>
    </dgm:pt>
    <dgm:pt modelId="{759EDFBD-05D2-4591-BB2C-1532B94C874D}" type="parTrans" cxnId="{67B0E860-590C-4980-8AF7-6CBAE98B134E}">
      <dgm:prSet/>
      <dgm:spPr/>
      <dgm:t>
        <a:bodyPr/>
        <a:lstStyle/>
        <a:p>
          <a:endParaRPr lang="en-US"/>
        </a:p>
      </dgm:t>
    </dgm:pt>
    <dgm:pt modelId="{74ACF040-71DC-4DF0-8BA3-C64A2C63276A}" type="sibTrans" cxnId="{67B0E860-590C-4980-8AF7-6CBAE98B134E}">
      <dgm:prSet/>
      <dgm:spPr/>
      <dgm:t>
        <a:bodyPr/>
        <a:lstStyle/>
        <a:p>
          <a:endParaRPr lang="en-US"/>
        </a:p>
      </dgm:t>
    </dgm:pt>
    <dgm:pt modelId="{49975086-FDAF-4007-8CDB-DE335A8613E0}">
      <dgm:prSet phldrT="[Text]"/>
      <dgm:spPr/>
      <dgm:t>
        <a:bodyPr/>
        <a:lstStyle/>
        <a:p>
          <a:r>
            <a:rPr lang="en-US" dirty="0"/>
            <a:t>Admin Mode</a:t>
          </a:r>
        </a:p>
      </dgm:t>
    </dgm:pt>
    <dgm:pt modelId="{B527A005-3599-4A64-A132-56DC14414DBE}" type="parTrans" cxnId="{46E919DD-8011-4996-ACC4-BBEA15557F15}">
      <dgm:prSet/>
      <dgm:spPr/>
      <dgm:t>
        <a:bodyPr/>
        <a:lstStyle/>
        <a:p>
          <a:endParaRPr lang="en-US"/>
        </a:p>
      </dgm:t>
    </dgm:pt>
    <dgm:pt modelId="{0C4D1816-6987-4D90-B500-686F2308CC70}" type="sibTrans" cxnId="{46E919DD-8011-4996-ACC4-BBEA15557F15}">
      <dgm:prSet/>
      <dgm:spPr/>
      <dgm:t>
        <a:bodyPr/>
        <a:lstStyle/>
        <a:p>
          <a:endParaRPr lang="en-US"/>
        </a:p>
      </dgm:t>
    </dgm:pt>
    <dgm:pt modelId="{E310599B-9B6A-42D0-9A5E-83EFB05A0645}">
      <dgm:prSet phldrT="[Text]"/>
      <dgm:spPr/>
      <dgm:t>
        <a:bodyPr/>
        <a:lstStyle/>
        <a:p>
          <a:r>
            <a:rPr lang="en-US" dirty="0"/>
            <a:t>Main Program Mode</a:t>
          </a:r>
        </a:p>
      </dgm:t>
    </dgm:pt>
    <dgm:pt modelId="{2A31D939-277F-48F4-A0F6-D5EEE1EDE03D}" type="parTrans" cxnId="{22AEA8F5-C93E-4C80-8608-D589DB3AACCD}">
      <dgm:prSet/>
      <dgm:spPr/>
      <dgm:t>
        <a:bodyPr/>
        <a:lstStyle/>
        <a:p>
          <a:endParaRPr lang="en-US"/>
        </a:p>
      </dgm:t>
    </dgm:pt>
    <dgm:pt modelId="{7B4CC772-721C-4E30-854E-F99E404C15C3}" type="sibTrans" cxnId="{22AEA8F5-C93E-4C80-8608-D589DB3AACCD}">
      <dgm:prSet/>
      <dgm:spPr/>
      <dgm:t>
        <a:bodyPr/>
        <a:lstStyle/>
        <a:p>
          <a:endParaRPr lang="en-US"/>
        </a:p>
      </dgm:t>
    </dgm:pt>
    <dgm:pt modelId="{9F7DF9A9-B64D-4EFE-AA02-E544450375BA}" type="pres">
      <dgm:prSet presAssocID="{00187F77-45B1-42D7-9264-8BBBE71D1DDC}" presName="Name0" presStyleCnt="0">
        <dgm:presLayoutVars>
          <dgm:chMax val="1"/>
          <dgm:dir/>
          <dgm:animLvl val="ctr"/>
          <dgm:resizeHandles val="exact"/>
        </dgm:presLayoutVars>
      </dgm:prSet>
      <dgm:spPr/>
    </dgm:pt>
    <dgm:pt modelId="{B9EA01A7-4A95-47CD-B7AE-91F6280AF29E}" type="pres">
      <dgm:prSet presAssocID="{CB1C6B34-C31E-492D-8CA8-663DB56C00E5}" presName="centerShape" presStyleLbl="node0" presStyleIdx="0" presStyleCnt="1"/>
      <dgm:spPr/>
    </dgm:pt>
    <dgm:pt modelId="{432EDDBC-B8A7-4551-999B-B62E0DD01E7C}" type="pres">
      <dgm:prSet presAssocID="{B527A005-3599-4A64-A132-56DC14414DBE}" presName="parTrans" presStyleLbl="sibTrans2D1" presStyleIdx="0" presStyleCnt="2"/>
      <dgm:spPr/>
    </dgm:pt>
    <dgm:pt modelId="{56B61DF1-E303-45C2-B259-460B9423D754}" type="pres">
      <dgm:prSet presAssocID="{B527A005-3599-4A64-A132-56DC14414DBE}" presName="connectorText" presStyleLbl="sibTrans2D1" presStyleIdx="0" presStyleCnt="2"/>
      <dgm:spPr/>
    </dgm:pt>
    <dgm:pt modelId="{57DD27C5-1D87-4902-9A0B-EA57DDAAD0A6}" type="pres">
      <dgm:prSet presAssocID="{49975086-FDAF-4007-8CDB-DE335A8613E0}" presName="node" presStyleLbl="node1" presStyleIdx="0" presStyleCnt="2">
        <dgm:presLayoutVars>
          <dgm:bulletEnabled val="1"/>
        </dgm:presLayoutVars>
      </dgm:prSet>
      <dgm:spPr/>
    </dgm:pt>
    <dgm:pt modelId="{AD80B8D2-0A6F-4D9B-97C2-B9491041FF92}" type="pres">
      <dgm:prSet presAssocID="{2A31D939-277F-48F4-A0F6-D5EEE1EDE03D}" presName="parTrans" presStyleLbl="sibTrans2D1" presStyleIdx="1" presStyleCnt="2"/>
      <dgm:spPr/>
    </dgm:pt>
    <dgm:pt modelId="{0D5D5505-9306-45E1-B9DC-332CFBB79EA4}" type="pres">
      <dgm:prSet presAssocID="{2A31D939-277F-48F4-A0F6-D5EEE1EDE03D}" presName="connectorText" presStyleLbl="sibTrans2D1" presStyleIdx="1" presStyleCnt="2"/>
      <dgm:spPr/>
    </dgm:pt>
    <dgm:pt modelId="{C168DE42-BEC4-4627-975E-E02FDA34FC8B}" type="pres">
      <dgm:prSet presAssocID="{E310599B-9B6A-42D0-9A5E-83EFB05A0645}" presName="node" presStyleLbl="node1" presStyleIdx="1" presStyleCnt="2">
        <dgm:presLayoutVars>
          <dgm:bulletEnabled val="1"/>
        </dgm:presLayoutVars>
      </dgm:prSet>
      <dgm:spPr/>
    </dgm:pt>
  </dgm:ptLst>
  <dgm:cxnLst>
    <dgm:cxn modelId="{B637D215-535B-4F97-899F-CC07460BB928}" type="presOf" srcId="{E310599B-9B6A-42D0-9A5E-83EFB05A0645}" destId="{C168DE42-BEC4-4627-975E-E02FDA34FC8B}" srcOrd="0" destOrd="0" presId="urn:microsoft.com/office/officeart/2005/8/layout/radial5"/>
    <dgm:cxn modelId="{E6C3401B-4358-41D6-A803-999C728ACF34}" type="presOf" srcId="{2A31D939-277F-48F4-A0F6-D5EEE1EDE03D}" destId="{0D5D5505-9306-45E1-B9DC-332CFBB79EA4}" srcOrd="1" destOrd="0" presId="urn:microsoft.com/office/officeart/2005/8/layout/radial5"/>
    <dgm:cxn modelId="{B462952D-3816-4C32-921D-7BF67427E37A}" type="presOf" srcId="{00187F77-45B1-42D7-9264-8BBBE71D1DDC}" destId="{9F7DF9A9-B64D-4EFE-AA02-E544450375BA}" srcOrd="0" destOrd="0" presId="urn:microsoft.com/office/officeart/2005/8/layout/radial5"/>
    <dgm:cxn modelId="{739CFA5D-6359-40F9-9FF0-A5A52E9160E1}" type="presOf" srcId="{CB1C6B34-C31E-492D-8CA8-663DB56C00E5}" destId="{B9EA01A7-4A95-47CD-B7AE-91F6280AF29E}" srcOrd="0" destOrd="0" presId="urn:microsoft.com/office/officeart/2005/8/layout/radial5"/>
    <dgm:cxn modelId="{67B0E860-590C-4980-8AF7-6CBAE98B134E}" srcId="{00187F77-45B1-42D7-9264-8BBBE71D1DDC}" destId="{CB1C6B34-C31E-492D-8CA8-663DB56C00E5}" srcOrd="0" destOrd="0" parTransId="{759EDFBD-05D2-4591-BB2C-1532B94C874D}" sibTransId="{74ACF040-71DC-4DF0-8BA3-C64A2C63276A}"/>
    <dgm:cxn modelId="{B42DF298-47F9-4566-8FD7-6A45A32C0E43}" type="presOf" srcId="{49975086-FDAF-4007-8CDB-DE335A8613E0}" destId="{57DD27C5-1D87-4902-9A0B-EA57DDAAD0A6}" srcOrd="0" destOrd="0" presId="urn:microsoft.com/office/officeart/2005/8/layout/radial5"/>
    <dgm:cxn modelId="{933AB1A2-CAA7-4434-AF03-D3C11BB917DD}" type="presOf" srcId="{2A31D939-277F-48F4-A0F6-D5EEE1EDE03D}" destId="{AD80B8D2-0A6F-4D9B-97C2-B9491041FF92}" srcOrd="0" destOrd="0" presId="urn:microsoft.com/office/officeart/2005/8/layout/radial5"/>
    <dgm:cxn modelId="{00B788B2-1FC4-42CD-AC52-B0AB27C9C05B}" type="presOf" srcId="{B527A005-3599-4A64-A132-56DC14414DBE}" destId="{56B61DF1-E303-45C2-B259-460B9423D754}" srcOrd="1" destOrd="0" presId="urn:microsoft.com/office/officeart/2005/8/layout/radial5"/>
    <dgm:cxn modelId="{45F872B7-3BFA-4D5A-8840-72B089255A1F}" type="presOf" srcId="{B527A005-3599-4A64-A132-56DC14414DBE}" destId="{432EDDBC-B8A7-4551-999B-B62E0DD01E7C}" srcOrd="0" destOrd="0" presId="urn:microsoft.com/office/officeart/2005/8/layout/radial5"/>
    <dgm:cxn modelId="{46E919DD-8011-4996-ACC4-BBEA15557F15}" srcId="{CB1C6B34-C31E-492D-8CA8-663DB56C00E5}" destId="{49975086-FDAF-4007-8CDB-DE335A8613E0}" srcOrd="0" destOrd="0" parTransId="{B527A005-3599-4A64-A132-56DC14414DBE}" sibTransId="{0C4D1816-6987-4D90-B500-686F2308CC70}"/>
    <dgm:cxn modelId="{22AEA8F5-C93E-4C80-8608-D589DB3AACCD}" srcId="{CB1C6B34-C31E-492D-8CA8-663DB56C00E5}" destId="{E310599B-9B6A-42D0-9A5E-83EFB05A0645}" srcOrd="1" destOrd="0" parTransId="{2A31D939-277F-48F4-A0F6-D5EEE1EDE03D}" sibTransId="{7B4CC772-721C-4E30-854E-F99E404C15C3}"/>
    <dgm:cxn modelId="{39715257-C37D-4F4F-B1AE-C45B0338A657}" type="presParOf" srcId="{9F7DF9A9-B64D-4EFE-AA02-E544450375BA}" destId="{B9EA01A7-4A95-47CD-B7AE-91F6280AF29E}" srcOrd="0" destOrd="0" presId="urn:microsoft.com/office/officeart/2005/8/layout/radial5"/>
    <dgm:cxn modelId="{80AEE882-C8B7-41B7-A548-8FC6C83F9DC5}" type="presParOf" srcId="{9F7DF9A9-B64D-4EFE-AA02-E544450375BA}" destId="{432EDDBC-B8A7-4551-999B-B62E0DD01E7C}" srcOrd="1" destOrd="0" presId="urn:microsoft.com/office/officeart/2005/8/layout/radial5"/>
    <dgm:cxn modelId="{642CCD9F-8E31-4F7B-9CF0-6D17E80ABEB3}" type="presParOf" srcId="{432EDDBC-B8A7-4551-999B-B62E0DD01E7C}" destId="{56B61DF1-E303-45C2-B259-460B9423D754}" srcOrd="0" destOrd="0" presId="urn:microsoft.com/office/officeart/2005/8/layout/radial5"/>
    <dgm:cxn modelId="{DEC7F7CD-4CA3-4EE7-928F-D8520DCDC3A7}" type="presParOf" srcId="{9F7DF9A9-B64D-4EFE-AA02-E544450375BA}" destId="{57DD27C5-1D87-4902-9A0B-EA57DDAAD0A6}" srcOrd="2" destOrd="0" presId="urn:microsoft.com/office/officeart/2005/8/layout/radial5"/>
    <dgm:cxn modelId="{A8153830-1103-4608-B6E3-BC40574A2751}" type="presParOf" srcId="{9F7DF9A9-B64D-4EFE-AA02-E544450375BA}" destId="{AD80B8D2-0A6F-4D9B-97C2-B9491041FF92}" srcOrd="3" destOrd="0" presId="urn:microsoft.com/office/officeart/2005/8/layout/radial5"/>
    <dgm:cxn modelId="{E841C0B8-5B66-4965-9D7E-0659B9B513F6}" type="presParOf" srcId="{AD80B8D2-0A6F-4D9B-97C2-B9491041FF92}" destId="{0D5D5505-9306-45E1-B9DC-332CFBB79EA4}" srcOrd="0" destOrd="0" presId="urn:microsoft.com/office/officeart/2005/8/layout/radial5"/>
    <dgm:cxn modelId="{E5CB7670-88DD-409E-9C12-7BC5B1A60DA8}" type="presParOf" srcId="{9F7DF9A9-B64D-4EFE-AA02-E544450375BA}" destId="{C168DE42-BEC4-4627-975E-E02FDA34FC8B}" srcOrd="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ED6D6-EF54-4608-9CC0-022CE6F3D7CD}">
      <dsp:nvSpPr>
        <dsp:cNvPr id="0" name=""/>
        <dsp:cNvSpPr/>
      </dsp:nvSpPr>
      <dsp:spPr>
        <a:xfrm>
          <a:off x="3191380" y="3161311"/>
          <a:ext cx="2211741" cy="2211741"/>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Smart Campus</a:t>
          </a:r>
        </a:p>
      </dsp:txBody>
      <dsp:txXfrm>
        <a:off x="3515282" y="3485213"/>
        <a:ext cx="1563937" cy="1563937"/>
      </dsp:txXfrm>
    </dsp:sp>
    <dsp:sp modelId="{83A9CC94-455F-48F6-AD47-EA4BEE5D2B88}">
      <dsp:nvSpPr>
        <dsp:cNvPr id="0" name=""/>
        <dsp:cNvSpPr/>
      </dsp:nvSpPr>
      <dsp:spPr>
        <a:xfrm rot="10800000">
          <a:off x="1051235" y="3952008"/>
          <a:ext cx="2022437" cy="630346"/>
        </a:xfrm>
        <a:prstGeom prst="leftArrow">
          <a:avLst>
            <a:gd name="adj1" fmla="val 60000"/>
            <a:gd name="adj2" fmla="val 50000"/>
          </a:avLst>
        </a:prstGeom>
        <a:solidFill>
          <a:schemeClr val="accent3">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1D384531-BBFA-4CFE-9224-3C6CB581ADDF}">
      <dsp:nvSpPr>
        <dsp:cNvPr id="0" name=""/>
        <dsp:cNvSpPr/>
      </dsp:nvSpPr>
      <dsp:spPr>
        <a:xfrm>
          <a:off x="657" y="3426720"/>
          <a:ext cx="2101154" cy="1680923"/>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Smart Lighting</a:t>
          </a:r>
        </a:p>
      </dsp:txBody>
      <dsp:txXfrm>
        <a:off x="49890" y="3475953"/>
        <a:ext cx="2002688" cy="1582457"/>
      </dsp:txXfrm>
    </dsp:sp>
    <dsp:sp modelId="{A67C2C42-F7AA-451E-A367-02469DB0DCD1}">
      <dsp:nvSpPr>
        <dsp:cNvPr id="0" name=""/>
        <dsp:cNvSpPr/>
      </dsp:nvSpPr>
      <dsp:spPr>
        <a:xfrm rot="13500000">
          <a:off x="1705792" y="2371768"/>
          <a:ext cx="2022437" cy="630346"/>
        </a:xfrm>
        <a:prstGeom prst="leftArrow">
          <a:avLst>
            <a:gd name="adj1" fmla="val 60000"/>
            <a:gd name="adj2" fmla="val 50000"/>
          </a:avLst>
        </a:prstGeom>
        <a:solidFill>
          <a:schemeClr val="accent3">
            <a:hueOff val="677650"/>
            <a:satOff val="25000"/>
            <a:lumOff val="-3676"/>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AFD7E4B5-273B-4A58-B48D-C3A7E9A58FF2}">
      <dsp:nvSpPr>
        <dsp:cNvPr id="0" name=""/>
        <dsp:cNvSpPr/>
      </dsp:nvSpPr>
      <dsp:spPr>
        <a:xfrm>
          <a:off x="951394" y="1131440"/>
          <a:ext cx="2101154" cy="1680923"/>
        </a:xfrm>
        <a:prstGeom prst="roundRect">
          <a:avLst>
            <a:gd name="adj" fmla="val 10000"/>
          </a:avLst>
        </a:prstGeom>
        <a:solidFill>
          <a:schemeClr val="accent3">
            <a:hueOff val="677650"/>
            <a:satOff val="25000"/>
            <a:lumOff val="-367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Smart metering</a:t>
          </a:r>
        </a:p>
      </dsp:txBody>
      <dsp:txXfrm>
        <a:off x="1000627" y="1180673"/>
        <a:ext cx="2002688" cy="1582457"/>
      </dsp:txXfrm>
    </dsp:sp>
    <dsp:sp modelId="{8AB53B6D-A98E-4ED3-A434-DBE85A13B8EE}">
      <dsp:nvSpPr>
        <dsp:cNvPr id="0" name=""/>
        <dsp:cNvSpPr/>
      </dsp:nvSpPr>
      <dsp:spPr>
        <a:xfrm rot="16200000">
          <a:off x="3286032" y="1717211"/>
          <a:ext cx="2022437" cy="630346"/>
        </a:xfrm>
        <a:prstGeom prst="leftArrow">
          <a:avLst>
            <a:gd name="adj1" fmla="val 60000"/>
            <a:gd name="adj2" fmla="val 50000"/>
          </a:avLst>
        </a:prstGeom>
        <a:solidFill>
          <a:schemeClr val="accent3">
            <a:hueOff val="1355300"/>
            <a:satOff val="50000"/>
            <a:lumOff val="-7353"/>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A0767FF-E9AF-40C3-BC7E-DC406BEE3829}">
      <dsp:nvSpPr>
        <dsp:cNvPr id="0" name=""/>
        <dsp:cNvSpPr/>
      </dsp:nvSpPr>
      <dsp:spPr>
        <a:xfrm>
          <a:off x="3246674" y="180704"/>
          <a:ext cx="2101154" cy="1680923"/>
        </a:xfrm>
        <a:prstGeom prst="roundRect">
          <a:avLst>
            <a:gd name="adj" fmla="val 10000"/>
          </a:avLst>
        </a:prstGeom>
        <a:solidFill>
          <a:schemeClr val="accent3">
            <a:hueOff val="1355300"/>
            <a:satOff val="50000"/>
            <a:lumOff val="-735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t" anchorCtr="0">
          <a:noAutofit/>
        </a:bodyPr>
        <a:lstStyle/>
        <a:p>
          <a:pPr marL="0" lvl="0" indent="0" algn="ctr" defTabSz="222250">
            <a:lnSpc>
              <a:spcPct val="90000"/>
            </a:lnSpc>
            <a:spcBef>
              <a:spcPct val="0"/>
            </a:spcBef>
            <a:spcAft>
              <a:spcPct val="35000"/>
            </a:spcAft>
            <a:buNone/>
          </a:pPr>
          <a:endParaRPr lang="en-US" sz="500" kern="1200" dirty="0"/>
        </a:p>
        <a:p>
          <a:pPr marL="0" lvl="0" indent="0" algn="ctr" defTabSz="222250">
            <a:lnSpc>
              <a:spcPct val="90000"/>
            </a:lnSpc>
            <a:spcBef>
              <a:spcPct val="0"/>
            </a:spcBef>
            <a:spcAft>
              <a:spcPct val="35000"/>
            </a:spcAft>
            <a:buNone/>
          </a:pPr>
          <a:endParaRPr lang="en-US" sz="500" kern="1200" dirty="0"/>
        </a:p>
        <a:p>
          <a:pPr marL="0" lvl="0" indent="0" algn="ctr" defTabSz="222250">
            <a:lnSpc>
              <a:spcPct val="90000"/>
            </a:lnSpc>
            <a:spcBef>
              <a:spcPct val="0"/>
            </a:spcBef>
            <a:spcAft>
              <a:spcPct val="35000"/>
            </a:spcAft>
            <a:buNone/>
          </a:pPr>
          <a:endParaRPr lang="en-US" sz="500" kern="1200" dirty="0"/>
        </a:p>
        <a:p>
          <a:pPr marL="0" lvl="0" indent="0" algn="ctr" defTabSz="222250">
            <a:lnSpc>
              <a:spcPct val="90000"/>
            </a:lnSpc>
            <a:spcBef>
              <a:spcPct val="0"/>
            </a:spcBef>
            <a:spcAft>
              <a:spcPct val="35000"/>
            </a:spcAft>
            <a:buNone/>
          </a:pPr>
          <a:endParaRPr lang="en-US" sz="500" kern="1200" dirty="0"/>
        </a:p>
        <a:p>
          <a:pPr marL="0" lvl="0" indent="0" algn="ctr" defTabSz="222250">
            <a:lnSpc>
              <a:spcPct val="90000"/>
            </a:lnSpc>
            <a:spcBef>
              <a:spcPct val="0"/>
            </a:spcBef>
            <a:spcAft>
              <a:spcPct val="35000"/>
            </a:spcAft>
            <a:buNone/>
          </a:pPr>
          <a:endParaRPr lang="en-US" sz="500" kern="1200" dirty="0"/>
        </a:p>
        <a:p>
          <a:pPr marL="0" lvl="0" indent="0" algn="ctr" defTabSz="222250">
            <a:lnSpc>
              <a:spcPct val="90000"/>
            </a:lnSpc>
            <a:spcBef>
              <a:spcPct val="0"/>
            </a:spcBef>
            <a:spcAft>
              <a:spcPct val="35000"/>
            </a:spcAft>
            <a:buNone/>
          </a:pPr>
          <a:r>
            <a:rPr lang="en-US" sz="2800" kern="1200" dirty="0"/>
            <a:t>Smart Parking</a:t>
          </a:r>
        </a:p>
        <a:p>
          <a:pPr marL="57150" lvl="1" indent="-57150" algn="l" defTabSz="177800">
            <a:lnSpc>
              <a:spcPct val="90000"/>
            </a:lnSpc>
            <a:spcBef>
              <a:spcPct val="0"/>
            </a:spcBef>
            <a:spcAft>
              <a:spcPct val="15000"/>
            </a:spcAft>
            <a:buChar char="•"/>
          </a:pPr>
          <a:endParaRPr lang="en-US" sz="400" kern="1200" dirty="0"/>
        </a:p>
        <a:p>
          <a:pPr marL="57150" lvl="1" indent="-57150" algn="l" defTabSz="177800">
            <a:lnSpc>
              <a:spcPct val="90000"/>
            </a:lnSpc>
            <a:spcBef>
              <a:spcPct val="0"/>
            </a:spcBef>
            <a:spcAft>
              <a:spcPct val="15000"/>
            </a:spcAft>
            <a:buChar char="•"/>
          </a:pPr>
          <a:endParaRPr lang="en-US" sz="400" kern="1200" dirty="0"/>
        </a:p>
        <a:p>
          <a:pPr marL="57150" lvl="1" indent="-57150" algn="l" defTabSz="177800">
            <a:lnSpc>
              <a:spcPct val="90000"/>
            </a:lnSpc>
            <a:spcBef>
              <a:spcPct val="0"/>
            </a:spcBef>
            <a:spcAft>
              <a:spcPct val="15000"/>
            </a:spcAft>
            <a:buChar char="•"/>
          </a:pPr>
          <a:endParaRPr lang="en-US" sz="400" kern="1200"/>
        </a:p>
        <a:p>
          <a:pPr marL="57150" lvl="1" indent="-57150" algn="l" defTabSz="177800">
            <a:lnSpc>
              <a:spcPct val="90000"/>
            </a:lnSpc>
            <a:spcBef>
              <a:spcPct val="0"/>
            </a:spcBef>
            <a:spcAft>
              <a:spcPct val="15000"/>
            </a:spcAft>
            <a:buChar char="•"/>
          </a:pPr>
          <a:endParaRPr lang="en-US" sz="400" kern="1200"/>
        </a:p>
        <a:p>
          <a:pPr marL="57150" lvl="1" indent="-57150" algn="l" defTabSz="177800">
            <a:lnSpc>
              <a:spcPct val="90000"/>
            </a:lnSpc>
            <a:spcBef>
              <a:spcPct val="0"/>
            </a:spcBef>
            <a:spcAft>
              <a:spcPct val="15000"/>
            </a:spcAft>
            <a:buChar char="•"/>
          </a:pPr>
          <a:endParaRPr lang="en-US" sz="400" kern="1200"/>
        </a:p>
        <a:p>
          <a:pPr marL="57150" lvl="1" indent="-57150" algn="l" defTabSz="177800">
            <a:lnSpc>
              <a:spcPct val="90000"/>
            </a:lnSpc>
            <a:spcBef>
              <a:spcPct val="0"/>
            </a:spcBef>
            <a:spcAft>
              <a:spcPct val="15000"/>
            </a:spcAft>
            <a:buChar char="•"/>
          </a:pPr>
          <a:endParaRPr lang="en-US" sz="400" kern="1200"/>
        </a:p>
        <a:p>
          <a:pPr marL="57150" lvl="1" indent="-57150" algn="l" defTabSz="177800">
            <a:lnSpc>
              <a:spcPct val="90000"/>
            </a:lnSpc>
            <a:spcBef>
              <a:spcPct val="0"/>
            </a:spcBef>
            <a:spcAft>
              <a:spcPct val="15000"/>
            </a:spcAft>
            <a:buChar char="•"/>
          </a:pPr>
          <a:endParaRPr lang="en-US" sz="400" kern="1200"/>
        </a:p>
        <a:p>
          <a:pPr marL="57150" lvl="1" indent="-57150" algn="l" defTabSz="177800">
            <a:lnSpc>
              <a:spcPct val="90000"/>
            </a:lnSpc>
            <a:spcBef>
              <a:spcPct val="0"/>
            </a:spcBef>
            <a:spcAft>
              <a:spcPct val="15000"/>
            </a:spcAft>
            <a:buChar char="•"/>
          </a:pPr>
          <a:endParaRPr lang="en-US" sz="400" kern="1200"/>
        </a:p>
        <a:p>
          <a:pPr marL="57150" lvl="1" indent="-57150" algn="l" defTabSz="177800">
            <a:lnSpc>
              <a:spcPct val="90000"/>
            </a:lnSpc>
            <a:spcBef>
              <a:spcPct val="0"/>
            </a:spcBef>
            <a:spcAft>
              <a:spcPct val="15000"/>
            </a:spcAft>
            <a:buChar char="•"/>
          </a:pPr>
          <a:endParaRPr lang="en-US" sz="400" kern="1200"/>
        </a:p>
        <a:p>
          <a:pPr marL="57150" lvl="1" indent="-57150" algn="l" defTabSz="177800">
            <a:lnSpc>
              <a:spcPct val="90000"/>
            </a:lnSpc>
            <a:spcBef>
              <a:spcPct val="0"/>
            </a:spcBef>
            <a:spcAft>
              <a:spcPct val="15000"/>
            </a:spcAft>
            <a:buChar char="•"/>
          </a:pPr>
          <a:endParaRPr lang="en-US" sz="400" kern="1200"/>
        </a:p>
        <a:p>
          <a:pPr marL="57150" lvl="1" indent="-57150" algn="l" defTabSz="177800">
            <a:lnSpc>
              <a:spcPct val="90000"/>
            </a:lnSpc>
            <a:spcBef>
              <a:spcPct val="0"/>
            </a:spcBef>
            <a:spcAft>
              <a:spcPct val="15000"/>
            </a:spcAft>
            <a:buChar char="•"/>
          </a:pPr>
          <a:endParaRPr lang="en-US" sz="400" kern="1200"/>
        </a:p>
        <a:p>
          <a:pPr marL="57150" lvl="1" indent="-57150" algn="l" defTabSz="177800">
            <a:lnSpc>
              <a:spcPct val="90000"/>
            </a:lnSpc>
            <a:spcBef>
              <a:spcPct val="0"/>
            </a:spcBef>
            <a:spcAft>
              <a:spcPct val="15000"/>
            </a:spcAft>
            <a:buChar char="•"/>
          </a:pPr>
          <a:endParaRPr lang="en-US" sz="400" kern="1200"/>
        </a:p>
        <a:p>
          <a:pPr marL="57150" lvl="1" indent="-57150" algn="l" defTabSz="177800">
            <a:lnSpc>
              <a:spcPct val="90000"/>
            </a:lnSpc>
            <a:spcBef>
              <a:spcPct val="0"/>
            </a:spcBef>
            <a:spcAft>
              <a:spcPct val="15000"/>
            </a:spcAft>
            <a:buChar char="•"/>
          </a:pPr>
          <a:endParaRPr lang="en-US" sz="400" kern="1200" dirty="0"/>
        </a:p>
        <a:p>
          <a:pPr marL="57150" lvl="1" indent="-57150" algn="l" defTabSz="177800">
            <a:lnSpc>
              <a:spcPct val="90000"/>
            </a:lnSpc>
            <a:spcBef>
              <a:spcPct val="0"/>
            </a:spcBef>
            <a:spcAft>
              <a:spcPct val="15000"/>
            </a:spcAft>
            <a:buChar char="•"/>
          </a:pPr>
          <a:endParaRPr lang="en-US" sz="400" kern="1200" dirty="0"/>
        </a:p>
      </dsp:txBody>
      <dsp:txXfrm>
        <a:off x="3295907" y="229937"/>
        <a:ext cx="2002688" cy="1582457"/>
      </dsp:txXfrm>
    </dsp:sp>
    <dsp:sp modelId="{C151088E-8355-45CF-80D8-E1D54692BB62}">
      <dsp:nvSpPr>
        <dsp:cNvPr id="0" name=""/>
        <dsp:cNvSpPr/>
      </dsp:nvSpPr>
      <dsp:spPr>
        <a:xfrm rot="18900000">
          <a:off x="4866273" y="2371768"/>
          <a:ext cx="2022437" cy="630346"/>
        </a:xfrm>
        <a:prstGeom prst="leftArrow">
          <a:avLst>
            <a:gd name="adj1" fmla="val 60000"/>
            <a:gd name="adj2" fmla="val 50000"/>
          </a:avLst>
        </a:prstGeom>
        <a:solidFill>
          <a:schemeClr val="accent3">
            <a:hueOff val="2032949"/>
            <a:satOff val="75000"/>
            <a:lumOff val="-11029"/>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624C0FB-D09B-46B7-A4AC-8C1F3FB5222F}">
      <dsp:nvSpPr>
        <dsp:cNvPr id="0" name=""/>
        <dsp:cNvSpPr/>
      </dsp:nvSpPr>
      <dsp:spPr>
        <a:xfrm>
          <a:off x="5541954" y="1131440"/>
          <a:ext cx="2101154" cy="1680923"/>
        </a:xfrm>
        <a:prstGeom prst="roundRect">
          <a:avLst>
            <a:gd name="adj" fmla="val 10000"/>
          </a:avLst>
        </a:prstGeom>
        <a:solidFill>
          <a:schemeClr val="accent3">
            <a:hueOff val="2032949"/>
            <a:satOff val="75000"/>
            <a:lumOff val="-1102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Smart health care</a:t>
          </a:r>
        </a:p>
      </dsp:txBody>
      <dsp:txXfrm>
        <a:off x="5591187" y="1180673"/>
        <a:ext cx="2002688" cy="1582457"/>
      </dsp:txXfrm>
    </dsp:sp>
    <dsp:sp modelId="{2C458293-55DC-411D-80CB-2A483AC14D7F}">
      <dsp:nvSpPr>
        <dsp:cNvPr id="0" name=""/>
        <dsp:cNvSpPr/>
      </dsp:nvSpPr>
      <dsp:spPr>
        <a:xfrm>
          <a:off x="5520830" y="3952008"/>
          <a:ext cx="2022437" cy="630346"/>
        </a:xfrm>
        <a:prstGeom prst="leftArrow">
          <a:avLst>
            <a:gd name="adj1" fmla="val 60000"/>
            <a:gd name="adj2" fmla="val 50000"/>
          </a:avLst>
        </a:prstGeom>
        <a:solidFill>
          <a:schemeClr val="accent3">
            <a:hueOff val="2710599"/>
            <a:satOff val="100000"/>
            <a:lumOff val="-14706"/>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81440CD-9490-434F-B539-C8D1EBADF20A}">
      <dsp:nvSpPr>
        <dsp:cNvPr id="0" name=""/>
        <dsp:cNvSpPr/>
      </dsp:nvSpPr>
      <dsp:spPr>
        <a:xfrm>
          <a:off x="6492690" y="3426720"/>
          <a:ext cx="2101154" cy="1680923"/>
        </a:xfrm>
        <a:prstGeom prst="roundRect">
          <a:avLst>
            <a:gd name="adj" fmla="val 10000"/>
          </a:avLst>
        </a:prstGeom>
        <a:solidFill>
          <a:schemeClr val="accent3">
            <a:hueOff val="2710599"/>
            <a:satOff val="100000"/>
            <a:lumOff val="-1470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Smart </a:t>
          </a:r>
          <a:r>
            <a:rPr lang="en-US" sz="2900" kern="1200" dirty="0" err="1"/>
            <a:t>Attendence</a:t>
          </a:r>
          <a:endParaRPr lang="en-US" sz="2900" kern="1200" dirty="0"/>
        </a:p>
      </dsp:txBody>
      <dsp:txXfrm>
        <a:off x="6541923" y="3475953"/>
        <a:ext cx="2002688" cy="1582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D24B6-80A8-448A-8FC4-B881B4CE26BE}">
      <dsp:nvSpPr>
        <dsp:cNvPr id="0" name=""/>
        <dsp:cNvSpPr/>
      </dsp:nvSpPr>
      <dsp:spPr>
        <a:xfrm>
          <a:off x="1058212" y="2073792"/>
          <a:ext cx="1254841" cy="1254841"/>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PWM</a:t>
          </a:r>
        </a:p>
      </dsp:txBody>
      <dsp:txXfrm>
        <a:off x="1241979" y="2257559"/>
        <a:ext cx="887307" cy="887307"/>
      </dsp:txXfrm>
    </dsp:sp>
    <dsp:sp modelId="{54E47E8C-944C-4AE1-ADA4-9C5A7B01FAF5}">
      <dsp:nvSpPr>
        <dsp:cNvPr id="0" name=""/>
        <dsp:cNvSpPr/>
      </dsp:nvSpPr>
      <dsp:spPr>
        <a:xfrm rot="16200000">
          <a:off x="1552314" y="1626628"/>
          <a:ext cx="266637" cy="406329"/>
        </a:xfrm>
        <a:prstGeom prst="rightArrow">
          <a:avLst>
            <a:gd name="adj1" fmla="val 60000"/>
            <a:gd name="adj2" fmla="val 5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592310" y="1747890"/>
        <a:ext cx="186646" cy="243797"/>
      </dsp:txXfrm>
    </dsp:sp>
    <dsp:sp modelId="{CA88F0A1-FD8F-4E8A-AD22-0CC0F404DFB6}">
      <dsp:nvSpPr>
        <dsp:cNvPr id="0" name=""/>
        <dsp:cNvSpPr/>
      </dsp:nvSpPr>
      <dsp:spPr>
        <a:xfrm>
          <a:off x="901356" y="2150"/>
          <a:ext cx="1568552" cy="1568552"/>
        </a:xfrm>
        <a:prstGeom prst="ellipse">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Fast PWM</a:t>
          </a:r>
        </a:p>
      </dsp:txBody>
      <dsp:txXfrm>
        <a:off x="1131065" y="231859"/>
        <a:ext cx="1109134" cy="1109134"/>
      </dsp:txXfrm>
    </dsp:sp>
    <dsp:sp modelId="{E7BCEC13-FC99-4F59-B487-7D0DD8942AB7}">
      <dsp:nvSpPr>
        <dsp:cNvPr id="0" name=""/>
        <dsp:cNvSpPr/>
      </dsp:nvSpPr>
      <dsp:spPr>
        <a:xfrm rot="5400000">
          <a:off x="1552314" y="3369467"/>
          <a:ext cx="266637" cy="406329"/>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592310" y="3410738"/>
        <a:ext cx="186646" cy="243797"/>
      </dsp:txXfrm>
    </dsp:sp>
    <dsp:sp modelId="{77CE0F7E-431C-49B2-990F-71BA5626FFA9}">
      <dsp:nvSpPr>
        <dsp:cNvPr id="0" name=""/>
        <dsp:cNvSpPr/>
      </dsp:nvSpPr>
      <dsp:spPr>
        <a:xfrm>
          <a:off x="901356" y="3831723"/>
          <a:ext cx="1568552" cy="1568552"/>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Phase correct</a:t>
          </a:r>
        </a:p>
        <a:p>
          <a:pPr marL="0" lvl="0" indent="0" algn="ctr" defTabSz="1022350">
            <a:lnSpc>
              <a:spcPct val="90000"/>
            </a:lnSpc>
            <a:spcBef>
              <a:spcPct val="0"/>
            </a:spcBef>
            <a:spcAft>
              <a:spcPct val="35000"/>
            </a:spcAft>
            <a:buNone/>
          </a:pPr>
          <a:r>
            <a:rPr lang="en-US" sz="2300" kern="1200" dirty="0"/>
            <a:t>PWM</a:t>
          </a:r>
        </a:p>
      </dsp:txBody>
      <dsp:txXfrm>
        <a:off x="1131065" y="4061432"/>
        <a:ext cx="1109134" cy="11091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3797D-C924-4233-AF32-6BA2F035CB36}">
      <dsp:nvSpPr>
        <dsp:cNvPr id="0" name=""/>
        <dsp:cNvSpPr/>
      </dsp:nvSpPr>
      <dsp:spPr>
        <a:xfrm>
          <a:off x="1976349" y="2186521"/>
          <a:ext cx="1561693" cy="1561693"/>
        </a:xfrm>
        <a:prstGeom prst="ellipse">
          <a:avLst/>
        </a:prstGeom>
        <a:solidFill>
          <a:schemeClr val="accent2">
            <a:alpha val="80000"/>
            <a:hueOff val="0"/>
            <a:satOff val="0"/>
            <a:lumOff val="0"/>
            <a:alphaOff val="0"/>
          </a:schemeClr>
        </a:solidFill>
        <a:ln>
          <a:noFill/>
        </a:ln>
        <a:effectLst>
          <a:outerShdw blurRad="40000" dist="20000" dir="5400000" rotWithShape="0">
            <a:srgbClr val="000000">
              <a:alpha val="38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Smart Parking</a:t>
          </a:r>
        </a:p>
      </dsp:txBody>
      <dsp:txXfrm>
        <a:off x="2205054" y="2415226"/>
        <a:ext cx="1104283" cy="1104283"/>
      </dsp:txXfrm>
    </dsp:sp>
    <dsp:sp modelId="{A7E088F9-CEF2-4A8F-85D6-BA0ABD0C3804}">
      <dsp:nvSpPr>
        <dsp:cNvPr id="0" name=""/>
        <dsp:cNvSpPr/>
      </dsp:nvSpPr>
      <dsp:spPr>
        <a:xfrm rot="16200000">
          <a:off x="2592206" y="1619070"/>
          <a:ext cx="329979" cy="530975"/>
        </a:xfrm>
        <a:prstGeom prst="rightArrow">
          <a:avLst>
            <a:gd name="adj1" fmla="val 60000"/>
            <a:gd name="adj2" fmla="val 50000"/>
          </a:avLst>
        </a:prstGeom>
        <a:solidFill>
          <a:schemeClr val="accent2">
            <a:shade val="90000"/>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641703" y="1774762"/>
        <a:ext cx="230985" cy="318585"/>
      </dsp:txXfrm>
    </dsp:sp>
    <dsp:sp modelId="{CBAEB8E7-2527-44A9-9B17-7364EC05D22C}">
      <dsp:nvSpPr>
        <dsp:cNvPr id="0" name=""/>
        <dsp:cNvSpPr/>
      </dsp:nvSpPr>
      <dsp:spPr>
        <a:xfrm>
          <a:off x="1976349" y="2224"/>
          <a:ext cx="1561693" cy="1561693"/>
        </a:xfrm>
        <a:prstGeom prst="ellipse">
          <a:avLst/>
        </a:prstGeom>
        <a:solidFill>
          <a:schemeClr val="accent2">
            <a:alpha val="90000"/>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Main ECU</a:t>
          </a:r>
        </a:p>
      </dsp:txBody>
      <dsp:txXfrm>
        <a:off x="2205054" y="230929"/>
        <a:ext cx="1104283" cy="1104283"/>
      </dsp:txXfrm>
    </dsp:sp>
    <dsp:sp modelId="{55B6F3FC-B83E-4E38-A6D7-C84EF4328F2E}">
      <dsp:nvSpPr>
        <dsp:cNvPr id="0" name=""/>
        <dsp:cNvSpPr/>
      </dsp:nvSpPr>
      <dsp:spPr>
        <a:xfrm rot="1800000">
          <a:off x="3529946" y="3243284"/>
          <a:ext cx="329979" cy="530975"/>
        </a:xfrm>
        <a:prstGeom prst="rightArrow">
          <a:avLst>
            <a:gd name="adj1" fmla="val 60000"/>
            <a:gd name="adj2" fmla="val 50000"/>
          </a:avLst>
        </a:prstGeom>
        <a:solidFill>
          <a:schemeClr val="accent2">
            <a:shade val="90000"/>
            <a:hueOff val="-287340"/>
            <a:satOff val="204"/>
            <a:lumOff val="16057"/>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536577" y="3324731"/>
        <a:ext cx="230985" cy="318585"/>
      </dsp:txXfrm>
    </dsp:sp>
    <dsp:sp modelId="{06FEFFC0-4FB1-4D25-AC96-9643EA557AE1}">
      <dsp:nvSpPr>
        <dsp:cNvPr id="0" name=""/>
        <dsp:cNvSpPr/>
      </dsp:nvSpPr>
      <dsp:spPr>
        <a:xfrm>
          <a:off x="3868006" y="3278669"/>
          <a:ext cx="1561693" cy="1561693"/>
        </a:xfrm>
        <a:prstGeom prst="ellipse">
          <a:avLst/>
        </a:prstGeom>
        <a:solidFill>
          <a:schemeClr val="accent2">
            <a:alpha val="90000"/>
            <a:hueOff val="0"/>
            <a:satOff val="0"/>
            <a:lumOff val="0"/>
            <a:alphaOff val="-2000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Exit </a:t>
          </a:r>
          <a:endParaRPr lang="ar-EG" sz="2000" kern="1200" dirty="0"/>
        </a:p>
        <a:p>
          <a:pPr marL="0" lvl="0" indent="0" algn="ctr" defTabSz="889000">
            <a:lnSpc>
              <a:spcPct val="90000"/>
            </a:lnSpc>
            <a:spcBef>
              <a:spcPct val="0"/>
            </a:spcBef>
            <a:spcAft>
              <a:spcPct val="35000"/>
            </a:spcAft>
            <a:buNone/>
          </a:pPr>
          <a:r>
            <a:rPr lang="en-US" sz="2000" kern="1200" dirty="0"/>
            <a:t>Gate</a:t>
          </a:r>
        </a:p>
      </dsp:txBody>
      <dsp:txXfrm>
        <a:off x="4096711" y="3507374"/>
        <a:ext cx="1104283" cy="1104283"/>
      </dsp:txXfrm>
    </dsp:sp>
    <dsp:sp modelId="{5D0976DB-E9A2-4190-B26B-3F14794D49E3}">
      <dsp:nvSpPr>
        <dsp:cNvPr id="0" name=""/>
        <dsp:cNvSpPr/>
      </dsp:nvSpPr>
      <dsp:spPr>
        <a:xfrm rot="9000000">
          <a:off x="1654466" y="3243284"/>
          <a:ext cx="329979" cy="530975"/>
        </a:xfrm>
        <a:prstGeom prst="rightArrow">
          <a:avLst>
            <a:gd name="adj1" fmla="val 60000"/>
            <a:gd name="adj2" fmla="val 50000"/>
          </a:avLst>
        </a:prstGeom>
        <a:solidFill>
          <a:schemeClr val="accent2">
            <a:shade val="90000"/>
            <a:hueOff val="-574681"/>
            <a:satOff val="409"/>
            <a:lumOff val="32114"/>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1746829" y="3324731"/>
        <a:ext cx="230985" cy="318585"/>
      </dsp:txXfrm>
    </dsp:sp>
    <dsp:sp modelId="{046CA009-D975-4AF6-B67C-4F13C9C2CB7A}">
      <dsp:nvSpPr>
        <dsp:cNvPr id="0" name=""/>
        <dsp:cNvSpPr/>
      </dsp:nvSpPr>
      <dsp:spPr>
        <a:xfrm>
          <a:off x="84693" y="3278669"/>
          <a:ext cx="1561693" cy="1561693"/>
        </a:xfrm>
        <a:prstGeom prst="ellipse">
          <a:avLst/>
        </a:prstGeom>
        <a:solidFill>
          <a:schemeClr val="accent2">
            <a:alpha val="90000"/>
            <a:hueOff val="0"/>
            <a:satOff val="0"/>
            <a:lumOff val="0"/>
            <a:alphaOff val="-4000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Entrance Gate</a:t>
          </a:r>
        </a:p>
      </dsp:txBody>
      <dsp:txXfrm>
        <a:off x="313398" y="3507374"/>
        <a:ext cx="1104283" cy="11042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A01A7-4A95-47CD-B7AE-91F6280AF29E}">
      <dsp:nvSpPr>
        <dsp:cNvPr id="0" name=""/>
        <dsp:cNvSpPr/>
      </dsp:nvSpPr>
      <dsp:spPr>
        <a:xfrm>
          <a:off x="1440381" y="2042205"/>
          <a:ext cx="1234038" cy="1234038"/>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Main ECU</a:t>
          </a:r>
        </a:p>
      </dsp:txBody>
      <dsp:txXfrm>
        <a:off x="1621102" y="2222926"/>
        <a:ext cx="872596" cy="872596"/>
      </dsp:txXfrm>
    </dsp:sp>
    <dsp:sp modelId="{432EDDBC-B8A7-4551-999B-B62E0DD01E7C}">
      <dsp:nvSpPr>
        <dsp:cNvPr id="0" name=""/>
        <dsp:cNvSpPr/>
      </dsp:nvSpPr>
      <dsp:spPr>
        <a:xfrm rot="16200000">
          <a:off x="1925877" y="1591706"/>
          <a:ext cx="263046" cy="419573"/>
        </a:xfrm>
        <a:prstGeom prst="rightArrow">
          <a:avLst>
            <a:gd name="adj1" fmla="val 60000"/>
            <a:gd name="adj2" fmla="val 5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965334" y="1715078"/>
        <a:ext cx="184132" cy="251743"/>
      </dsp:txXfrm>
    </dsp:sp>
    <dsp:sp modelId="{57DD27C5-1D87-4902-9A0B-EA57DDAAD0A6}">
      <dsp:nvSpPr>
        <dsp:cNvPr id="0" name=""/>
        <dsp:cNvSpPr/>
      </dsp:nvSpPr>
      <dsp:spPr>
        <a:xfrm>
          <a:off x="1286126" y="3342"/>
          <a:ext cx="1542548" cy="1542548"/>
        </a:xfrm>
        <a:prstGeom prst="ellipse">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Admin Mode</a:t>
          </a:r>
        </a:p>
      </dsp:txBody>
      <dsp:txXfrm>
        <a:off x="1512027" y="229243"/>
        <a:ext cx="1090746" cy="1090746"/>
      </dsp:txXfrm>
    </dsp:sp>
    <dsp:sp modelId="{AD80B8D2-0A6F-4D9B-97C2-B9491041FF92}">
      <dsp:nvSpPr>
        <dsp:cNvPr id="0" name=""/>
        <dsp:cNvSpPr/>
      </dsp:nvSpPr>
      <dsp:spPr>
        <a:xfrm rot="5400000">
          <a:off x="1925877" y="3307169"/>
          <a:ext cx="263046" cy="419573"/>
        </a:xfrm>
        <a:prstGeom prst="rightArrow">
          <a:avLst>
            <a:gd name="adj1" fmla="val 60000"/>
            <a:gd name="adj2" fmla="val 5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965334" y="3351627"/>
        <a:ext cx="184132" cy="251743"/>
      </dsp:txXfrm>
    </dsp:sp>
    <dsp:sp modelId="{C168DE42-BEC4-4627-975E-E02FDA34FC8B}">
      <dsp:nvSpPr>
        <dsp:cNvPr id="0" name=""/>
        <dsp:cNvSpPr/>
      </dsp:nvSpPr>
      <dsp:spPr>
        <a:xfrm>
          <a:off x="1286126" y="3772558"/>
          <a:ext cx="1542548" cy="1542548"/>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Main Program Mode</a:t>
          </a:r>
        </a:p>
      </dsp:txBody>
      <dsp:txXfrm>
        <a:off x="1512027" y="3998459"/>
        <a:ext cx="1090746" cy="1090746"/>
      </dsp:txXfrm>
    </dsp:sp>
  </dsp:spTree>
</dsp:drawing>
</file>

<file path=ppt/diagrams/layout1.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1">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7#1">
  <dgm:title val=""/>
  <dgm:desc val=""/>
  <dgm:catLst>
    <dgm:cat type="3D" pri="11700"/>
  </dgm:catLst>
  <dgm:scene3d>
    <a:camera prst="perspectiveLeft" zoom="91000"/>
    <a:lightRig rig="threePt" dir="t">
      <a:rot lat="0" lon="0" rev="20640000"/>
    </a:lightRig>
  </dgm:scene3d>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2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12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n"/>
          <p:cNvSpPr txBox="1">
            <a:spLocks noGrp="1"/>
          </p:cNvSpPr>
          <p:nvPr>
            <p:ph type="ftr" idx="11"/>
          </p:nvPr>
        </p:nvSpPr>
        <p:spPr>
          <a:xfrm>
            <a:off x="0" y="8685213"/>
            <a:ext cx="2971800" cy="45878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2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3884613" y="8685213"/>
            <a:ext cx="2971800" cy="45878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panose="020B0604020202020204"/>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t>‹#›</a:t>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275523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632fd0ed3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632fd0ed3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e632fd0ed3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panose="020B0604020202020204"/>
              <a:buNone/>
            </a:pPr>
            <a:fld id="{00000000-1234-1234-1234-123412341234}" type="slidenum">
              <a:rPr lang="en-US"/>
              <a:t>1</a:t>
            </a:fld>
            <a:endParaRPr lang="en-US"/>
          </a:p>
        </p:txBody>
      </p:sp>
    </p:spTree>
    <p:extLst>
      <p:ext uri="{BB962C8B-B14F-4D97-AF65-F5344CB8AC3E}">
        <p14:creationId xmlns:p14="http://schemas.microsoft.com/office/powerpoint/2010/main" val="2344924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f7a90a97c_2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gcf7a90a97c_2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4148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1200"/>
              <a:buFont typeface="Arial" panose="020B0604020202020204"/>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t>3</a:t>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425569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1200"/>
              <a:buFont typeface="Arial" panose="020B0604020202020204"/>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t>44</a:t>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135258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1200"/>
              <a:buFont typeface="Arial" panose="020B0604020202020204"/>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t>45</a:t>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3945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660EF-2697-4F19-B137-FAE07AC478F9}" type="slidenum">
              <a:rPr lang="en-US" smtClean="0"/>
              <a:t>76</a:t>
            </a:fld>
            <a:endParaRPr lang="en-US"/>
          </a:p>
        </p:txBody>
      </p:sp>
    </p:spTree>
    <p:extLst>
      <p:ext uri="{BB962C8B-B14F-4D97-AF65-F5344CB8AC3E}">
        <p14:creationId xmlns:p14="http://schemas.microsoft.com/office/powerpoint/2010/main" val="97285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chemeClr val="dk1"/>
              </a:buClr>
              <a:buSzPts val="1200"/>
              <a:buFont typeface="Arial" panose="020B0604020202020204"/>
              <a:buNone/>
            </a:pPr>
            <a:fld id="{00000000-1234-1234-1234-123412341234}" type="slidenum">
              <a:rPr lang="en-US" sz="1200" b="0" i="0" u="none" strike="noStrike" cap="none" smtClean="0">
                <a:solidFill>
                  <a:schemeClr val="dk1"/>
                </a:solidFill>
                <a:latin typeface="Arial" panose="020B0604020202020204"/>
                <a:ea typeface="Arial" panose="020B0604020202020204"/>
                <a:cs typeface="Arial" panose="020B0604020202020204"/>
                <a:sym typeface="Arial" panose="020B0604020202020204"/>
              </a:rPr>
              <a:t>119</a:t>
            </a:fld>
            <a:endPar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972280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cd122abe5a_6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gcd122abe5a_6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2" name="Google Shape;602;gcd122abe5a_6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Arial" panose="020B0604020202020204"/>
              <a:buNone/>
            </a:pPr>
            <a:fld id="{00000000-1234-1234-1234-123412341234}" type="slidenum">
              <a:rPr lang="en-US"/>
              <a:t>156</a:t>
            </a:fld>
            <a:endParaRPr lang="en-US"/>
          </a:p>
        </p:txBody>
      </p:sp>
    </p:spTree>
    <p:extLst>
      <p:ext uri="{BB962C8B-B14F-4D97-AF65-F5344CB8AC3E}">
        <p14:creationId xmlns:p14="http://schemas.microsoft.com/office/powerpoint/2010/main" val="1574261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1"/>
        <p:cNvGrpSpPr/>
        <p:nvPr/>
      </p:nvGrpSpPr>
      <p:grpSpPr>
        <a:xfrm>
          <a:off x="0" y="0"/>
          <a:ext cx="0" cy="0"/>
          <a:chOff x="0" y="0"/>
          <a:chExt cx="0" cy="0"/>
        </a:xfrm>
      </p:grpSpPr>
      <p:sp>
        <p:nvSpPr>
          <p:cNvPr id="22" name="Google Shape;22;gcf7a90a97c_0_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gcf7a90a97c_0_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gcf7a90a97c_0_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D6A6-08E4-4E60-A97C-136295EF8BE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423DA6F4-E433-4C01-A692-F3D7F098B090}"/>
              </a:ext>
            </a:extLst>
          </p:cNvPr>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7FBF06D5-64A2-4D11-B480-11F28E9E8A97}"/>
              </a:ext>
            </a:extLst>
          </p:cNvPr>
          <p:cNvSpPr>
            <a:spLocks noGrp="1"/>
          </p:cNvSpPr>
          <p:nvPr>
            <p:ph type="dt" sz="half" idx="10"/>
          </p:nvPr>
        </p:nvSpPr>
        <p:spPr>
          <a:xfrm>
            <a:off x="838200" y="6356351"/>
            <a:ext cx="2743200" cy="365125"/>
          </a:xfrm>
          <a:prstGeom prst="rect">
            <a:avLst/>
          </a:prstGeom>
        </p:spPr>
        <p:txBody>
          <a:bodyPr/>
          <a:lstStyle/>
          <a:p>
            <a:fld id="{5364615A-04E1-4517-8723-FA8BEE9251D8}" type="datetimeFigureOut">
              <a:rPr lang="ar-EG" smtClean="0"/>
              <a:t>17/12/1443</a:t>
            </a:fld>
            <a:endParaRPr lang="ar-EG"/>
          </a:p>
        </p:txBody>
      </p:sp>
      <p:sp>
        <p:nvSpPr>
          <p:cNvPr id="5" name="Footer Placeholder 4">
            <a:extLst>
              <a:ext uri="{FF2B5EF4-FFF2-40B4-BE49-F238E27FC236}">
                <a16:creationId xmlns:a16="http://schemas.microsoft.com/office/drawing/2014/main" id="{553773EB-AAF5-484B-85E9-F80986EE1B96}"/>
              </a:ext>
            </a:extLst>
          </p:cNvPr>
          <p:cNvSpPr>
            <a:spLocks noGrp="1"/>
          </p:cNvSpPr>
          <p:nvPr>
            <p:ph type="ftr" sz="quarter" idx="11"/>
          </p:nvPr>
        </p:nvSpPr>
        <p:spPr>
          <a:xfrm>
            <a:off x="4038600" y="6356351"/>
            <a:ext cx="4114800" cy="365125"/>
          </a:xfrm>
          <a:prstGeom prst="rect">
            <a:avLst/>
          </a:prstGeom>
        </p:spPr>
        <p:txBody>
          <a:bodyPr/>
          <a:lstStyle/>
          <a:p>
            <a:endParaRPr lang="ar-EG"/>
          </a:p>
        </p:txBody>
      </p:sp>
      <p:sp>
        <p:nvSpPr>
          <p:cNvPr id="6" name="Slide Number Placeholder 5">
            <a:extLst>
              <a:ext uri="{FF2B5EF4-FFF2-40B4-BE49-F238E27FC236}">
                <a16:creationId xmlns:a16="http://schemas.microsoft.com/office/drawing/2014/main" id="{9AF697D5-93D9-4F5D-AEB4-7B6FFFA92EBE}"/>
              </a:ext>
            </a:extLst>
          </p:cNvPr>
          <p:cNvSpPr>
            <a:spLocks noGrp="1"/>
          </p:cNvSpPr>
          <p:nvPr>
            <p:ph type="sldNum" sz="quarter" idx="12"/>
          </p:nvPr>
        </p:nvSpPr>
        <p:spPr>
          <a:xfrm>
            <a:off x="8610600" y="6356351"/>
            <a:ext cx="2743200" cy="365125"/>
          </a:xfrm>
          <a:prstGeom prst="rect">
            <a:avLst/>
          </a:prstGeom>
        </p:spPr>
        <p:txBody>
          <a:bodyPr/>
          <a:lstStyle/>
          <a:p>
            <a:fld id="{E9713D16-DBFE-44FF-9B95-EAD79C50BB99}" type="slidenum">
              <a:rPr lang="ar-EG" smtClean="0"/>
              <a:t>‹#›</a:t>
            </a:fld>
            <a:endParaRPr lang="ar-EG"/>
          </a:p>
        </p:txBody>
      </p:sp>
    </p:spTree>
    <p:extLst>
      <p:ext uri="{BB962C8B-B14F-4D97-AF65-F5344CB8AC3E}">
        <p14:creationId xmlns:p14="http://schemas.microsoft.com/office/powerpoint/2010/main" val="19463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033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5"/>
        <p:cNvGrpSpPr/>
        <p:nvPr/>
      </p:nvGrpSpPr>
      <p:grpSpPr>
        <a:xfrm>
          <a:off x="0" y="0"/>
          <a:ext cx="0" cy="0"/>
          <a:chOff x="0" y="0"/>
          <a:chExt cx="0" cy="0"/>
        </a:xfrm>
      </p:grpSpPr>
      <p:sp>
        <p:nvSpPr>
          <p:cNvPr id="26" name="Google Shape;26;gcf7a90a97c_0_18"/>
          <p:cNvSpPr txBox="1">
            <a:spLocks noGrp="1"/>
          </p:cNvSpPr>
          <p:nvPr>
            <p:ph type="ctrTitle"/>
          </p:nvPr>
        </p:nvSpPr>
        <p:spPr>
          <a:xfrm>
            <a:off x="3438314" y="2261762"/>
            <a:ext cx="7914000" cy="2387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b="1">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gcf7a90a97c_0_18"/>
          <p:cNvSpPr txBox="1">
            <a:spLocks noGrp="1"/>
          </p:cNvSpPr>
          <p:nvPr>
            <p:ph type="subTitle" idx="1"/>
          </p:nvPr>
        </p:nvSpPr>
        <p:spPr>
          <a:xfrm>
            <a:off x="3438314" y="4741437"/>
            <a:ext cx="7914000" cy="1655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400"/>
              <a:buNone/>
              <a:defRPr sz="2400" b="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gcf7a90a97c_0_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gcf7a90a97c_0_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gcf7a90a97c_0_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gcf7a90a97c_0_28"/>
          <p:cNvSpPr txBox="1">
            <a:spLocks noGrp="1"/>
          </p:cNvSpPr>
          <p:nvPr>
            <p:ph type="title"/>
          </p:nvPr>
        </p:nvSpPr>
        <p:spPr>
          <a:xfrm>
            <a:off x="838200" y="365125"/>
            <a:ext cx="10515600" cy="1325700"/>
          </a:xfrm>
          <a:prstGeom prst="rect">
            <a:avLst/>
          </a:prstGeom>
          <a:solidFill>
            <a:srgbClr val="F2F2F2"/>
          </a:solid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Char char="❖"/>
              <a:defRPr sz="3600" b="1" u="sng"/>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3" name="Google Shape;33;gcf7a90a97c_0_28"/>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gcf7a90a97c_0_28"/>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gcf7a90a97c_0_2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gcf7a90a97c_0_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gcf7a90a97c_0_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gcf7a90a97c_0_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0" name="Google Shape;40;gcf7a90a97c_0_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gcf7a90a97c_0_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gcf7a90a97c_0_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gcf7a90a97c_0_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仅标题" type="titleOnly">
  <p:cSld name="TITLE_ONLY">
    <p:bg>
      <p:bgPr>
        <a:solidFill>
          <a:srgbClr val="27282C"/>
        </a:solidFill>
        <a:effectLst/>
      </p:bgPr>
    </p:bg>
    <p:spTree>
      <p:nvGrpSpPr>
        <p:cNvPr id="1" name="Shape 44"/>
        <p:cNvGrpSpPr/>
        <p:nvPr/>
      </p:nvGrpSpPr>
      <p:grpSpPr>
        <a:xfrm>
          <a:off x="0" y="0"/>
          <a:ext cx="0" cy="0"/>
          <a:chOff x="0" y="0"/>
          <a:chExt cx="0" cy="0"/>
        </a:xfrm>
      </p:grpSpPr>
      <p:grpSp>
        <p:nvGrpSpPr>
          <p:cNvPr id="45" name="Google Shape;45;gcf7a90a97c_0_41"/>
          <p:cNvGrpSpPr/>
          <p:nvPr/>
        </p:nvGrpSpPr>
        <p:grpSpPr>
          <a:xfrm>
            <a:off x="0" y="-17462"/>
            <a:ext cx="1162289" cy="1065339"/>
            <a:chOff x="0" y="-17037"/>
            <a:chExt cx="5095525" cy="4666400"/>
          </a:xfrm>
        </p:grpSpPr>
        <p:sp>
          <p:nvSpPr>
            <p:cNvPr id="46" name="Google Shape;46;gcf7a90a97c_0_41"/>
            <p:cNvSpPr/>
            <p:nvPr/>
          </p:nvSpPr>
          <p:spPr>
            <a:xfrm>
              <a:off x="0" y="-17037"/>
              <a:ext cx="5095525" cy="4666400"/>
            </a:xfrm>
            <a:custGeom>
              <a:avLst/>
              <a:gdLst/>
              <a:ahLst/>
              <a:cxnLst/>
              <a:rect l="l" t="t" r="r" b="b"/>
              <a:pathLst>
                <a:path w="5095525" h="4666400" extrusionOk="0">
                  <a:moveTo>
                    <a:pt x="0" y="0"/>
                  </a:moveTo>
                  <a:lnTo>
                    <a:pt x="5095525" y="0"/>
                  </a:lnTo>
                  <a:lnTo>
                    <a:pt x="2389013" y="4666400"/>
                  </a:lnTo>
                  <a:lnTo>
                    <a:pt x="0" y="547414"/>
                  </a:lnTo>
                  <a:lnTo>
                    <a:pt x="0" y="0"/>
                  </a:lnTo>
                  <a:close/>
                </a:path>
              </a:pathLst>
            </a:custGeom>
            <a:solidFill>
              <a:srgbClr val="1C7C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7" name="Google Shape;47;gcf7a90a97c_0_41"/>
            <p:cNvSpPr/>
            <p:nvPr/>
          </p:nvSpPr>
          <p:spPr>
            <a:xfrm rot="10800000" flipH="1">
              <a:off x="996552" y="1764770"/>
              <a:ext cx="1518600" cy="1308900"/>
            </a:xfrm>
            <a:prstGeom prst="triangle">
              <a:avLst>
                <a:gd name="adj" fmla="val 50000"/>
              </a:avLst>
            </a:prstGeom>
            <a:solidFill>
              <a:srgbClr val="16654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8" name="Google Shape;48;gcf7a90a97c_0_41"/>
            <p:cNvSpPr/>
            <p:nvPr/>
          </p:nvSpPr>
          <p:spPr>
            <a:xfrm>
              <a:off x="0" y="439770"/>
              <a:ext cx="2754101" cy="3300541"/>
            </a:xfrm>
            <a:custGeom>
              <a:avLst/>
              <a:gdLst/>
              <a:ahLst/>
              <a:cxnLst/>
              <a:rect l="l" t="t" r="r" b="b"/>
              <a:pathLst>
                <a:path w="2754101" h="3300541" extrusionOk="0">
                  <a:moveTo>
                    <a:pt x="0" y="0"/>
                  </a:moveTo>
                  <a:lnTo>
                    <a:pt x="2754101" y="0"/>
                  </a:lnTo>
                  <a:lnTo>
                    <a:pt x="839788" y="3300541"/>
                  </a:lnTo>
                  <a:lnTo>
                    <a:pt x="0" y="1852631"/>
                  </a:lnTo>
                  <a:lnTo>
                    <a:pt x="0" y="0"/>
                  </a:lnTo>
                  <a:close/>
                </a:path>
              </a:pathLst>
            </a:custGeom>
            <a:solidFill>
              <a:srgbClr val="16654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9" name="Google Shape;49;gcf7a90a97c_0_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panose="020B0604020202020204"/>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0" name="Google Shape;50;gcf7a90a97c_0_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cf7a90a97c_0_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gcf7a90a97c_0_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bg>
      <p:bgPr>
        <a:solidFill>
          <a:srgbClr val="27282C"/>
        </a:solidFill>
        <a:effectLst/>
      </p:bgPr>
    </p:bg>
    <p:spTree>
      <p:nvGrpSpPr>
        <p:cNvPr id="1" name="Shape 59"/>
        <p:cNvGrpSpPr/>
        <p:nvPr/>
      </p:nvGrpSpPr>
      <p:grpSpPr>
        <a:xfrm>
          <a:off x="0" y="0"/>
          <a:ext cx="0" cy="0"/>
          <a:chOff x="0" y="0"/>
          <a:chExt cx="0" cy="0"/>
        </a:xfrm>
      </p:grpSpPr>
      <p:grpSp>
        <p:nvGrpSpPr>
          <p:cNvPr id="60" name="Google Shape;60;gcf7a90a97c_17_26"/>
          <p:cNvGrpSpPr/>
          <p:nvPr/>
        </p:nvGrpSpPr>
        <p:grpSpPr>
          <a:xfrm>
            <a:off x="0" y="-17462"/>
            <a:ext cx="1162050" cy="1065212"/>
            <a:chOff x="0" y="-17037"/>
            <a:chExt cx="5095525" cy="4666400"/>
          </a:xfrm>
        </p:grpSpPr>
        <p:sp>
          <p:nvSpPr>
            <p:cNvPr id="61" name="Google Shape;61;gcf7a90a97c_17_26"/>
            <p:cNvSpPr/>
            <p:nvPr/>
          </p:nvSpPr>
          <p:spPr>
            <a:xfrm>
              <a:off x="0" y="-17037"/>
              <a:ext cx="5095525" cy="4666400"/>
            </a:xfrm>
            <a:custGeom>
              <a:avLst/>
              <a:gdLst/>
              <a:ahLst/>
              <a:cxnLst/>
              <a:rect l="l" t="t" r="r" b="b"/>
              <a:pathLst>
                <a:path w="5095525" h="4666400" extrusionOk="0">
                  <a:moveTo>
                    <a:pt x="0" y="0"/>
                  </a:moveTo>
                  <a:lnTo>
                    <a:pt x="5095525" y="0"/>
                  </a:lnTo>
                  <a:lnTo>
                    <a:pt x="2389013" y="4666400"/>
                  </a:lnTo>
                  <a:lnTo>
                    <a:pt x="0" y="547414"/>
                  </a:lnTo>
                  <a:lnTo>
                    <a:pt x="0" y="0"/>
                  </a:lnTo>
                  <a:close/>
                </a:path>
              </a:pathLst>
            </a:custGeom>
            <a:solidFill>
              <a:srgbClr val="1C7C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2" name="Google Shape;62;gcf7a90a97c_17_26"/>
            <p:cNvSpPr/>
            <p:nvPr/>
          </p:nvSpPr>
          <p:spPr>
            <a:xfrm rot="10800000" flipH="1">
              <a:off x="996552" y="1764627"/>
              <a:ext cx="1518490" cy="1309043"/>
            </a:xfrm>
            <a:prstGeom prst="triangle">
              <a:avLst>
                <a:gd name="adj" fmla="val 50000"/>
              </a:avLst>
            </a:prstGeom>
            <a:solidFill>
              <a:srgbClr val="16654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63" name="Google Shape;63;gcf7a90a97c_17_26"/>
            <p:cNvSpPr/>
            <p:nvPr/>
          </p:nvSpPr>
          <p:spPr>
            <a:xfrm>
              <a:off x="0" y="439770"/>
              <a:ext cx="2754101" cy="3300541"/>
            </a:xfrm>
            <a:custGeom>
              <a:avLst/>
              <a:gdLst/>
              <a:ahLst/>
              <a:cxnLst/>
              <a:rect l="l" t="t" r="r" b="b"/>
              <a:pathLst>
                <a:path w="2754101" h="3300541" extrusionOk="0">
                  <a:moveTo>
                    <a:pt x="0" y="0"/>
                  </a:moveTo>
                  <a:lnTo>
                    <a:pt x="2754101" y="0"/>
                  </a:lnTo>
                  <a:lnTo>
                    <a:pt x="839788" y="3300541"/>
                  </a:lnTo>
                  <a:lnTo>
                    <a:pt x="0" y="1852631"/>
                  </a:lnTo>
                  <a:lnTo>
                    <a:pt x="0" y="0"/>
                  </a:lnTo>
                  <a:close/>
                </a:path>
              </a:pathLst>
            </a:custGeom>
            <a:solidFill>
              <a:srgbClr val="16654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64" name="Google Shape;64;gcf7a90a97c_17_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panose="020B0604020202020204"/>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gcf7a90a97c_17_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66" name="Google Shape;66;gcf7a90a97c_17_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67" name="Google Shape;67;gcf7a90a97c_17_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节标题" type="secHead">
  <p:cSld name="SECTION_HEADER">
    <p:bg>
      <p:bgPr>
        <a:solidFill>
          <a:srgbClr val="27282C"/>
        </a:solidFill>
        <a:effectLst/>
      </p:bgPr>
    </p:bg>
    <p:spTree>
      <p:nvGrpSpPr>
        <p:cNvPr id="1" name="Shape 68"/>
        <p:cNvGrpSpPr/>
        <p:nvPr/>
      </p:nvGrpSpPr>
      <p:grpSpPr>
        <a:xfrm>
          <a:off x="0" y="0"/>
          <a:ext cx="0" cy="0"/>
          <a:chOff x="0" y="0"/>
          <a:chExt cx="0" cy="0"/>
        </a:xfrm>
      </p:grpSpPr>
      <p:sp>
        <p:nvSpPr>
          <p:cNvPr id="69" name="Google Shape;69;gcf7a90a97c_17_18"/>
          <p:cNvSpPr/>
          <p:nvPr/>
        </p:nvSpPr>
        <p:spPr>
          <a:xfrm>
            <a:off x="0" y="3636963"/>
            <a:ext cx="1166813" cy="3221038"/>
          </a:xfrm>
          <a:custGeom>
            <a:avLst/>
            <a:gdLst/>
            <a:ahLst/>
            <a:cxnLst/>
            <a:rect l="l" t="t" r="r" b="b"/>
            <a:pathLst>
              <a:path w="800100" h="1676400" extrusionOk="0">
                <a:moveTo>
                  <a:pt x="317500" y="0"/>
                </a:moveTo>
                <a:lnTo>
                  <a:pt x="0" y="419100"/>
                </a:lnTo>
                <a:lnTo>
                  <a:pt x="0" y="1676400"/>
                </a:lnTo>
                <a:lnTo>
                  <a:pt x="800100" y="1676400"/>
                </a:lnTo>
                <a:lnTo>
                  <a:pt x="317500" y="0"/>
                </a:lnTo>
                <a:close/>
              </a:path>
            </a:pathLst>
          </a:custGeom>
          <a:solidFill>
            <a:srgbClr val="E36C64">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0" name="Google Shape;70;gcf7a90a97c_17_18"/>
          <p:cNvSpPr/>
          <p:nvPr/>
        </p:nvSpPr>
        <p:spPr>
          <a:xfrm>
            <a:off x="0" y="3527425"/>
            <a:ext cx="1931988" cy="3330575"/>
          </a:xfrm>
          <a:custGeom>
            <a:avLst/>
            <a:gdLst/>
            <a:ahLst/>
            <a:cxnLst/>
            <a:rect l="l" t="t" r="r" b="b"/>
            <a:pathLst>
              <a:path w="1932106" h="3331217" extrusionOk="0">
                <a:moveTo>
                  <a:pt x="0" y="0"/>
                </a:moveTo>
                <a:lnTo>
                  <a:pt x="1932106" y="3331217"/>
                </a:lnTo>
                <a:lnTo>
                  <a:pt x="0" y="3331217"/>
                </a:lnTo>
                <a:lnTo>
                  <a:pt x="0" y="0"/>
                </a:lnTo>
                <a:close/>
              </a:path>
            </a:pathLst>
          </a:custGeom>
          <a:solidFill>
            <a:srgbClr val="E086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1" name="Google Shape;71;gcf7a90a97c_17_18"/>
          <p:cNvSpPr txBox="1">
            <a:spLocks noGrp="1"/>
          </p:cNvSpPr>
          <p:nvPr>
            <p:ph type="title"/>
          </p:nvPr>
        </p:nvSpPr>
        <p:spPr>
          <a:xfrm>
            <a:off x="1066800" y="1709738"/>
            <a:ext cx="1028065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Arial" panose="020B0604020202020204"/>
              <a:buNone/>
              <a:defRPr sz="60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gcf7a90a97c_17_18"/>
          <p:cNvSpPr txBox="1">
            <a:spLocks noGrp="1"/>
          </p:cNvSpPr>
          <p:nvPr>
            <p:ph type="body" idx="1"/>
          </p:nvPr>
        </p:nvSpPr>
        <p:spPr>
          <a:xfrm>
            <a:off x="1066800" y="4589463"/>
            <a:ext cx="1028065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3" name="Google Shape;73;gcf7a90a97c_17_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74" name="Google Shape;74;gcf7a90a97c_17_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75" name="Google Shape;75;gcf7a90a97c_17_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幻灯片" type="title">
  <p:cSld name="TITLE">
    <p:bg>
      <p:bgPr>
        <a:solidFill>
          <a:srgbClr val="27282C"/>
        </a:solidFill>
        <a:effectLst/>
      </p:bgPr>
    </p:bg>
    <p:spTree>
      <p:nvGrpSpPr>
        <p:cNvPr id="1" name="Shape 76"/>
        <p:cNvGrpSpPr/>
        <p:nvPr/>
      </p:nvGrpSpPr>
      <p:grpSpPr>
        <a:xfrm>
          <a:off x="0" y="0"/>
          <a:ext cx="0" cy="0"/>
          <a:chOff x="0" y="0"/>
          <a:chExt cx="0" cy="0"/>
        </a:xfrm>
      </p:grpSpPr>
      <p:sp>
        <p:nvSpPr>
          <p:cNvPr id="77" name="Google Shape;77;gcf7a90a97c_17_6"/>
          <p:cNvSpPr/>
          <p:nvPr/>
        </p:nvSpPr>
        <p:spPr>
          <a:xfrm>
            <a:off x="0" y="-17462"/>
            <a:ext cx="5095875" cy="4667250"/>
          </a:xfrm>
          <a:custGeom>
            <a:avLst/>
            <a:gdLst/>
            <a:ahLst/>
            <a:cxnLst/>
            <a:rect l="l" t="t" r="r" b="b"/>
            <a:pathLst>
              <a:path w="5095525" h="4666400" extrusionOk="0">
                <a:moveTo>
                  <a:pt x="0" y="0"/>
                </a:moveTo>
                <a:lnTo>
                  <a:pt x="5095525" y="0"/>
                </a:lnTo>
                <a:lnTo>
                  <a:pt x="2389013" y="4666400"/>
                </a:lnTo>
                <a:lnTo>
                  <a:pt x="0" y="547414"/>
                </a:lnTo>
                <a:lnTo>
                  <a:pt x="0" y="0"/>
                </a:lnTo>
                <a:close/>
              </a:path>
            </a:pathLst>
          </a:custGeom>
          <a:solidFill>
            <a:srgbClr val="1C7C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gcf7a90a97c_17_6"/>
          <p:cNvSpPr/>
          <p:nvPr/>
        </p:nvSpPr>
        <p:spPr>
          <a:xfrm>
            <a:off x="315913" y="4041775"/>
            <a:ext cx="3265488" cy="2816225"/>
          </a:xfrm>
          <a:prstGeom prst="triangle">
            <a:avLst>
              <a:gd name="adj" fmla="val 50000"/>
            </a:avLst>
          </a:prstGeom>
          <a:solidFill>
            <a:srgbClr val="E086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9" name="Google Shape;79;gcf7a90a97c_17_6"/>
          <p:cNvSpPr/>
          <p:nvPr/>
        </p:nvSpPr>
        <p:spPr>
          <a:xfrm>
            <a:off x="0" y="4649788"/>
            <a:ext cx="800100" cy="2208213"/>
          </a:xfrm>
          <a:custGeom>
            <a:avLst/>
            <a:gdLst/>
            <a:ahLst/>
            <a:cxnLst/>
            <a:rect l="l" t="t" r="r" b="b"/>
            <a:pathLst>
              <a:path w="800100" h="1676400" extrusionOk="0">
                <a:moveTo>
                  <a:pt x="317500" y="0"/>
                </a:moveTo>
                <a:lnTo>
                  <a:pt x="0" y="419100"/>
                </a:lnTo>
                <a:lnTo>
                  <a:pt x="0" y="1676400"/>
                </a:lnTo>
                <a:lnTo>
                  <a:pt x="800100" y="1676400"/>
                </a:lnTo>
                <a:lnTo>
                  <a:pt x="317500" y="0"/>
                </a:lnTo>
                <a:close/>
              </a:path>
            </a:pathLst>
          </a:custGeom>
          <a:solidFill>
            <a:srgbClr val="E36C64">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0" name="Google Shape;80;gcf7a90a97c_17_6"/>
          <p:cNvSpPr/>
          <p:nvPr/>
        </p:nvSpPr>
        <p:spPr>
          <a:xfrm>
            <a:off x="0" y="4838700"/>
            <a:ext cx="1724025" cy="1487488"/>
          </a:xfrm>
          <a:prstGeom prst="triangle">
            <a:avLst>
              <a:gd name="adj" fmla="val 50000"/>
            </a:avLst>
          </a:prstGeom>
          <a:solidFill>
            <a:srgbClr val="675E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1" name="Google Shape;81;gcf7a90a97c_17_6"/>
          <p:cNvSpPr/>
          <p:nvPr/>
        </p:nvSpPr>
        <p:spPr>
          <a:xfrm rot="10800000" flipH="1">
            <a:off x="996950" y="1765300"/>
            <a:ext cx="1517650" cy="1308100"/>
          </a:xfrm>
          <a:prstGeom prst="triangle">
            <a:avLst>
              <a:gd name="adj" fmla="val 50000"/>
            </a:avLst>
          </a:prstGeom>
          <a:solidFill>
            <a:srgbClr val="16654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2" name="Google Shape;82;gcf7a90a97c_17_6"/>
          <p:cNvSpPr/>
          <p:nvPr/>
        </p:nvSpPr>
        <p:spPr>
          <a:xfrm>
            <a:off x="0" y="439738"/>
            <a:ext cx="2754313" cy="3300413"/>
          </a:xfrm>
          <a:custGeom>
            <a:avLst/>
            <a:gdLst/>
            <a:ahLst/>
            <a:cxnLst/>
            <a:rect l="l" t="t" r="r" b="b"/>
            <a:pathLst>
              <a:path w="2754101" h="3300541" extrusionOk="0">
                <a:moveTo>
                  <a:pt x="0" y="0"/>
                </a:moveTo>
                <a:lnTo>
                  <a:pt x="2754101" y="0"/>
                </a:lnTo>
                <a:lnTo>
                  <a:pt x="839788" y="3300541"/>
                </a:lnTo>
                <a:lnTo>
                  <a:pt x="0" y="1852631"/>
                </a:lnTo>
                <a:lnTo>
                  <a:pt x="0" y="0"/>
                </a:lnTo>
                <a:close/>
              </a:path>
            </a:pathLst>
          </a:custGeom>
          <a:solidFill>
            <a:srgbClr val="166548">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3" name="Google Shape;83;gcf7a90a97c_17_6"/>
          <p:cNvSpPr txBox="1">
            <a:spLocks noGrp="1"/>
          </p:cNvSpPr>
          <p:nvPr>
            <p:ph type="ctrTitle"/>
          </p:nvPr>
        </p:nvSpPr>
        <p:spPr>
          <a:xfrm>
            <a:off x="3438314" y="2261762"/>
            <a:ext cx="7913899" cy="2387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Arial" panose="020B0604020202020204"/>
              <a:buNone/>
              <a:defRPr sz="60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gcf7a90a97c_17_6"/>
          <p:cNvSpPr txBox="1">
            <a:spLocks noGrp="1"/>
          </p:cNvSpPr>
          <p:nvPr>
            <p:ph type="subTitle" idx="1"/>
          </p:nvPr>
        </p:nvSpPr>
        <p:spPr>
          <a:xfrm>
            <a:off x="3438314" y="4741437"/>
            <a:ext cx="7913899" cy="165576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2400"/>
              <a:buNone/>
              <a:defRPr sz="2400" b="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5" name="Google Shape;85;gcf7a90a97c_17_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86" name="Google Shape;86;gcf7a90a97c_17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87" name="Google Shape;87;gcf7a90a97c_17_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88"/>
        <p:cNvGrpSpPr/>
        <p:nvPr/>
      </p:nvGrpSpPr>
      <p:grpSpPr>
        <a:xfrm>
          <a:off x="0" y="0"/>
          <a:ext cx="0" cy="0"/>
          <a:chOff x="0" y="0"/>
          <a:chExt cx="0" cy="0"/>
        </a:xfrm>
      </p:grpSpPr>
      <p:sp>
        <p:nvSpPr>
          <p:cNvPr id="89" name="Google Shape;89;gcf7a90a97c_17_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90" name="Google Shape;90;gcf7a90a97c_17_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91" name="Google Shape;91;gcf7a90a97c_17_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9"/>
        <p:cNvGrpSpPr/>
        <p:nvPr/>
      </p:nvGrpSpPr>
      <p:grpSpPr>
        <a:xfrm>
          <a:off x="0" y="0"/>
          <a:ext cx="0" cy="0"/>
          <a:chOff x="0" y="0"/>
          <a:chExt cx="0" cy="0"/>
        </a:xfrm>
      </p:grpSpPr>
      <p:sp>
        <p:nvSpPr>
          <p:cNvPr id="10" name="Google Shape;10;gcf7a90a97c_0_6"/>
          <p:cNvSpPr/>
          <p:nvPr/>
        </p:nvSpPr>
        <p:spPr>
          <a:xfrm>
            <a:off x="0" y="-17462"/>
            <a:ext cx="5095525" cy="4666400"/>
          </a:xfrm>
          <a:custGeom>
            <a:avLst/>
            <a:gdLst/>
            <a:ahLst/>
            <a:cxnLst/>
            <a:rect l="l" t="t" r="r" b="b"/>
            <a:pathLst>
              <a:path w="5095525" h="4666400" extrusionOk="0">
                <a:moveTo>
                  <a:pt x="0" y="0"/>
                </a:moveTo>
                <a:lnTo>
                  <a:pt x="5095525" y="0"/>
                </a:lnTo>
                <a:lnTo>
                  <a:pt x="2389013" y="4666400"/>
                </a:lnTo>
                <a:lnTo>
                  <a:pt x="0" y="547414"/>
                </a:lnTo>
                <a:lnTo>
                  <a:pt x="0" y="0"/>
                </a:lnTo>
                <a:close/>
              </a:path>
            </a:pathLst>
          </a:custGeom>
          <a:solidFill>
            <a:srgbClr val="1C7C5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 name="Google Shape;11;gcf7a90a97c_0_6"/>
          <p:cNvSpPr/>
          <p:nvPr/>
        </p:nvSpPr>
        <p:spPr>
          <a:xfrm>
            <a:off x="315912" y="4041775"/>
            <a:ext cx="3265500" cy="2816100"/>
          </a:xfrm>
          <a:prstGeom prst="triangle">
            <a:avLst>
              <a:gd name="adj" fmla="val 10800"/>
            </a:avLst>
          </a:prstGeom>
          <a:solidFill>
            <a:srgbClr val="E086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 name="Google Shape;12;gcf7a90a97c_0_6"/>
          <p:cNvSpPr/>
          <p:nvPr/>
        </p:nvSpPr>
        <p:spPr>
          <a:xfrm>
            <a:off x="0" y="4649787"/>
            <a:ext cx="800100" cy="2208657"/>
          </a:xfrm>
          <a:custGeom>
            <a:avLst/>
            <a:gdLst/>
            <a:ahLst/>
            <a:cxnLst/>
            <a:rect l="l" t="t" r="r" b="b"/>
            <a:pathLst>
              <a:path w="800100" h="1676400" extrusionOk="0">
                <a:moveTo>
                  <a:pt x="317500" y="0"/>
                </a:moveTo>
                <a:lnTo>
                  <a:pt x="0" y="419100"/>
                </a:lnTo>
                <a:lnTo>
                  <a:pt x="0" y="1676400"/>
                </a:lnTo>
                <a:lnTo>
                  <a:pt x="800100" y="1676400"/>
                </a:lnTo>
                <a:lnTo>
                  <a:pt x="317500" y="0"/>
                </a:lnTo>
                <a:close/>
              </a:path>
            </a:pathLst>
          </a:custGeom>
          <a:solidFill>
            <a:srgbClr val="E36C64">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 name="Google Shape;13;gcf7a90a97c_0_6"/>
          <p:cNvSpPr/>
          <p:nvPr/>
        </p:nvSpPr>
        <p:spPr>
          <a:xfrm>
            <a:off x="0" y="4838700"/>
            <a:ext cx="1724100" cy="1487400"/>
          </a:xfrm>
          <a:prstGeom prst="triangle">
            <a:avLst>
              <a:gd name="adj" fmla="val 10800"/>
            </a:avLst>
          </a:prstGeom>
          <a:solidFill>
            <a:srgbClr val="675E8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 name="Google Shape;14;gcf7a90a97c_0_6"/>
          <p:cNvSpPr/>
          <p:nvPr/>
        </p:nvSpPr>
        <p:spPr>
          <a:xfrm rot="10800000" flipH="1">
            <a:off x="996950" y="1765400"/>
            <a:ext cx="1517700" cy="1308000"/>
          </a:xfrm>
          <a:prstGeom prst="triangle">
            <a:avLst>
              <a:gd name="adj" fmla="val 10800"/>
            </a:avLst>
          </a:prstGeom>
          <a:solidFill>
            <a:srgbClr val="166548">
              <a:alpha val="7960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5" name="Google Shape;15;gcf7a90a97c_0_6"/>
          <p:cNvSpPr/>
          <p:nvPr/>
        </p:nvSpPr>
        <p:spPr>
          <a:xfrm>
            <a:off x="0" y="439737"/>
            <a:ext cx="2754101" cy="3300541"/>
          </a:xfrm>
          <a:custGeom>
            <a:avLst/>
            <a:gdLst/>
            <a:ahLst/>
            <a:cxnLst/>
            <a:rect l="l" t="t" r="r" b="b"/>
            <a:pathLst>
              <a:path w="2754101" h="3300541" extrusionOk="0">
                <a:moveTo>
                  <a:pt x="0" y="0"/>
                </a:moveTo>
                <a:lnTo>
                  <a:pt x="2754101" y="0"/>
                </a:lnTo>
                <a:lnTo>
                  <a:pt x="839788" y="3300541"/>
                </a:lnTo>
                <a:lnTo>
                  <a:pt x="0" y="1852631"/>
                </a:lnTo>
                <a:lnTo>
                  <a:pt x="0" y="0"/>
                </a:lnTo>
                <a:close/>
              </a:path>
            </a:pathLst>
          </a:custGeom>
          <a:solidFill>
            <a:srgbClr val="166548">
              <a:alpha val="79607"/>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 name="Google Shape;16;gcf7a90a97c_0_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9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9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9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9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9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9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9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90000"/>
              </a:lnSpc>
              <a:spcBef>
                <a:spcPts val="0"/>
              </a:spcBef>
              <a:spcAft>
                <a:spcPts val="0"/>
              </a:spcAft>
              <a:buClr>
                <a:srgbClr val="000000"/>
              </a:buClr>
              <a:buSzPts val="1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7" name="Google Shape;17;gcf7a90a97c_0_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8" name="Google Shape;18;gcf7a90a97c_0_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9" name="Google Shape;19;gcf7a90a97c_0_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20" name="Google Shape;20;gcf7a90a97c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898989"/>
              </a:buClr>
              <a:buSzPts val="1200"/>
              <a:buFont typeface="Arial" panose="020B0604020202020204"/>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53"/>
        <p:cNvGrpSpPr/>
        <p:nvPr/>
      </p:nvGrpSpPr>
      <p:grpSpPr>
        <a:xfrm>
          <a:off x="0" y="0"/>
          <a:ext cx="0" cy="0"/>
          <a:chOff x="0" y="0"/>
          <a:chExt cx="0" cy="0"/>
        </a:xfrm>
      </p:grpSpPr>
      <p:sp>
        <p:nvSpPr>
          <p:cNvPr id="54" name="Google Shape;54;gcf7a90a97c_17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 name="Google Shape;55;gcf7a90a97c_17_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gcf7a90a97c_17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7" name="Google Shape;57;gcf7a90a97c_17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8" name="Google Shape;58;gcf7a90a97c_17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888888"/>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png"/><Relationship Id="rId1" Type="http://schemas.openxmlformats.org/officeDocument/2006/relationships/slideLayout" Target="../slideLayouts/slideLayout9.xml"/><Relationship Id="rId4" Type="http://schemas.openxmlformats.org/officeDocument/2006/relationships/image" Target="../media/image110.png"/></Relationships>
</file>

<file path=ppt/slides/_rels/slide1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9.xml"/><Relationship Id="rId5" Type="http://schemas.openxmlformats.org/officeDocument/2006/relationships/image" Target="../media/image121.png"/><Relationship Id="rId4" Type="http://schemas.openxmlformats.org/officeDocument/2006/relationships/image" Target="../media/image12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168.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GIF"/><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9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e632fd0ed3_0_33"/>
          <p:cNvSpPr txBox="1">
            <a:spLocks noGrp="1"/>
          </p:cNvSpPr>
          <p:nvPr>
            <p:ph type="title"/>
          </p:nvPr>
        </p:nvSpPr>
        <p:spPr>
          <a:xfrm>
            <a:off x="2547258" y="736127"/>
            <a:ext cx="8360228" cy="1241963"/>
          </a:xfrm>
          <a:prstGeom prst="rect">
            <a:avLst/>
          </a:prstGeom>
        </p:spPr>
        <p:txBody>
          <a:bodyPr spcFirstLastPara="1" wrap="square" lIns="91425" tIns="45700" rIns="91425" bIns="45700" anchor="ctr" anchorCtr="0">
            <a:noAutofit/>
          </a:bodyPr>
          <a:lstStyle/>
          <a:p>
            <a:br>
              <a:rPr lang="en-US" sz="4400" b="1" i="1" u="none" strike="noStrike" cap="none" dirty="0">
                <a:solidFill>
                  <a:srgbClr val="FFFFFF"/>
                </a:solidFill>
                <a:latin typeface="Arial" panose="020B0604020202020204"/>
                <a:ea typeface="Arial" panose="020B0604020202020204"/>
                <a:cs typeface="Arial" panose="020B0604020202020204"/>
                <a:sym typeface="Arial" panose="020B0604020202020204"/>
              </a:rPr>
            </a:br>
            <a:r>
              <a:rPr lang="en-US" sz="4400" b="1" i="1" u="none" strike="noStrike" cap="none" dirty="0">
                <a:solidFill>
                  <a:srgbClr val="FFFFFF"/>
                </a:solidFill>
                <a:latin typeface="Arial" panose="020B0604020202020204"/>
                <a:ea typeface="Arial" panose="020B0604020202020204"/>
                <a:cs typeface="Arial" panose="020B0604020202020204"/>
                <a:sym typeface="Arial" panose="020B0604020202020204"/>
              </a:rPr>
              <a:t>Smart Campus System</a:t>
            </a:r>
            <a:br>
              <a:rPr lang="en-US" sz="4400" b="1" i="1" u="none" strike="noStrike" cap="none" dirty="0">
                <a:solidFill>
                  <a:srgbClr val="FFFFFF"/>
                </a:solidFill>
                <a:latin typeface="Arial" panose="020B0604020202020204"/>
                <a:ea typeface="Arial" panose="020B0604020202020204"/>
                <a:cs typeface="Arial" panose="020B0604020202020204"/>
                <a:sym typeface="Arial" panose="020B0604020202020204"/>
              </a:rPr>
            </a:br>
            <a:endParaRPr dirty="0"/>
          </a:p>
        </p:txBody>
      </p:sp>
      <p:pic>
        <p:nvPicPr>
          <p:cNvPr id="3" name="Picture 2"/>
          <p:cNvPicPr>
            <a:picLocks noChangeAspect="1"/>
          </p:cNvPicPr>
          <p:nvPr/>
        </p:nvPicPr>
        <p:blipFill>
          <a:blip r:embed="rId3"/>
          <a:stretch>
            <a:fillRect/>
          </a:stretch>
        </p:blipFill>
        <p:spPr>
          <a:xfrm>
            <a:off x="2111883" y="2087835"/>
            <a:ext cx="7352413" cy="3913971"/>
          </a:xfrm>
          <a:prstGeom prst="rect">
            <a:avLst/>
          </a:prstGeom>
        </p:spPr>
      </p:pic>
      <p:sp>
        <p:nvSpPr>
          <p:cNvPr id="5" name="Google Shape;162;ge632fd0ed3_0_33"/>
          <p:cNvSpPr txBox="1"/>
          <p:nvPr/>
        </p:nvSpPr>
        <p:spPr>
          <a:xfrm>
            <a:off x="4360505" y="6121873"/>
            <a:ext cx="2855167" cy="35234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panose="020B0604020202020204"/>
              <a:buNone/>
              <a:defRPr sz="4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br>
              <a:rPr lang="en-US" sz="1400" i="1" dirty="0">
                <a:solidFill>
                  <a:srgbClr val="FFFFFF"/>
                </a:solidFill>
              </a:rPr>
            </a:br>
            <a:r>
              <a:rPr lang="en-US" sz="1400" i="1" dirty="0">
                <a:solidFill>
                  <a:srgbClr val="FFFFFF"/>
                </a:solidFill>
              </a:rPr>
              <a:t>Graduation Project, 16 July 2022</a:t>
            </a:r>
            <a:br>
              <a:rPr lang="en-US" sz="1400" i="1" dirty="0">
                <a:solidFill>
                  <a:srgbClr val="FFFFFF"/>
                </a:solidFill>
              </a:rPr>
            </a:br>
            <a:endParaRPr lang="en-US" sz="14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0EBAE0-B6C8-D6BC-F2B9-34AFDE26F871}"/>
              </a:ext>
            </a:extLst>
          </p:cNvPr>
          <p:cNvSpPr>
            <a:spLocks noGrp="1"/>
          </p:cNvSpPr>
          <p:nvPr>
            <p:ph type="body" idx="1"/>
          </p:nvPr>
        </p:nvSpPr>
        <p:spPr>
          <a:xfrm>
            <a:off x="976185" y="457201"/>
            <a:ext cx="6895069" cy="5832388"/>
          </a:xfrm>
        </p:spPr>
        <p:txBody>
          <a:bodyPr/>
          <a:lstStyle/>
          <a:p>
            <a:r>
              <a:rPr lang="en-US" b="1" dirty="0">
                <a:solidFill>
                  <a:schemeClr val="accent4">
                    <a:lumMod val="60000"/>
                    <a:lumOff val="40000"/>
                  </a:schemeClr>
                </a:solidFill>
              </a:rPr>
              <a:t>The Problem :</a:t>
            </a:r>
          </a:p>
          <a:p>
            <a:r>
              <a:rPr lang="en-US" dirty="0"/>
              <a:t>             any user needs to know how much every device consumed power and the result of voltage and current flows through it and the user can have the enough time to solve any problem before any drop.</a:t>
            </a:r>
          </a:p>
          <a:p>
            <a:endParaRPr lang="en-US" dirty="0"/>
          </a:p>
          <a:p>
            <a:r>
              <a:rPr lang="en-US" b="1" dirty="0">
                <a:solidFill>
                  <a:schemeClr val="accent4">
                    <a:lumMod val="60000"/>
                    <a:lumOff val="40000"/>
                  </a:schemeClr>
                </a:solidFill>
              </a:rPr>
              <a:t>The Solution :</a:t>
            </a:r>
          </a:p>
          <a:p>
            <a:r>
              <a:rPr lang="en-US" b="1" dirty="0">
                <a:solidFill>
                  <a:schemeClr val="bg1"/>
                </a:solidFill>
              </a:rPr>
              <a:t>                 </a:t>
            </a:r>
            <a:r>
              <a:rPr lang="en-US" dirty="0">
                <a:solidFill>
                  <a:schemeClr val="bg1"/>
                </a:solidFill>
              </a:rPr>
              <a:t>We solve this problem by Smart Metering System </a:t>
            </a:r>
            <a:r>
              <a:rPr lang="en-US" b="0" i="0" dirty="0">
                <a:solidFill>
                  <a:schemeClr val="bg1"/>
                </a:solidFill>
                <a:effectLst/>
                <a:latin typeface="+mj-lt"/>
              </a:rPr>
              <a:t>It records information about the consumption of electric energy. then communicate the information to the consumer for greater clarity of consumption </a:t>
            </a:r>
            <a:r>
              <a:rPr lang="en-US" b="0" i="0" dirty="0" err="1">
                <a:solidFill>
                  <a:schemeClr val="bg1"/>
                </a:solidFill>
                <a:effectLst/>
                <a:latin typeface="+mj-lt"/>
              </a:rPr>
              <a:t>behavior,and</a:t>
            </a:r>
            <a:r>
              <a:rPr lang="en-US" b="0" i="0" dirty="0">
                <a:solidFill>
                  <a:schemeClr val="bg1"/>
                </a:solidFill>
                <a:effectLst/>
                <a:latin typeface="+mj-lt"/>
              </a:rPr>
              <a:t> electricity suppliers for system monitoring and customer billing.</a:t>
            </a:r>
            <a:r>
              <a:rPr lang="en-US" dirty="0">
                <a:solidFill>
                  <a:schemeClr val="bg1"/>
                </a:solidFill>
                <a:latin typeface="+mj-lt"/>
              </a:rPr>
              <a:t> </a:t>
            </a:r>
            <a:br>
              <a:rPr lang="en-US" dirty="0">
                <a:solidFill>
                  <a:schemeClr val="bg1"/>
                </a:solidFill>
              </a:rPr>
            </a:br>
            <a:endParaRPr lang="en-US" b="1" dirty="0">
              <a:solidFill>
                <a:schemeClr val="bg1"/>
              </a:solidFill>
            </a:endParaRPr>
          </a:p>
          <a:p>
            <a:r>
              <a:rPr lang="en-US" dirty="0"/>
              <a:t>              </a:t>
            </a:r>
          </a:p>
        </p:txBody>
      </p:sp>
      <p:pic>
        <p:nvPicPr>
          <p:cNvPr id="8194" name="Picture 2" descr="See the source image">
            <a:extLst>
              <a:ext uri="{FF2B5EF4-FFF2-40B4-BE49-F238E27FC236}">
                <a16:creationId xmlns:a16="http://schemas.microsoft.com/office/drawing/2014/main" id="{4CE0E115-3416-A5FE-9219-EB78580D3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3502" y="1258064"/>
            <a:ext cx="3883126" cy="503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20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1" t="980" r="226" b="3276"/>
          <a:stretch/>
        </p:blipFill>
        <p:spPr>
          <a:xfrm>
            <a:off x="6096000" y="0"/>
            <a:ext cx="6096000" cy="6858000"/>
          </a:xfrm>
          <a:prstGeom prst="rect">
            <a:avLst/>
          </a:prstGeom>
        </p:spPr>
      </p:pic>
      <p:sp>
        <p:nvSpPr>
          <p:cNvPr id="5" name="TextBox 4"/>
          <p:cNvSpPr txBox="1"/>
          <p:nvPr/>
        </p:nvSpPr>
        <p:spPr>
          <a:xfrm>
            <a:off x="476655" y="2850197"/>
            <a:ext cx="4888447" cy="830997"/>
          </a:xfrm>
          <a:prstGeom prst="rect">
            <a:avLst/>
          </a:prstGeom>
          <a:noFill/>
        </p:spPr>
        <p:txBody>
          <a:bodyPr wrap="square">
            <a:spAutoFit/>
          </a:bodyPr>
          <a:lstStyle/>
          <a:p>
            <a:r>
              <a:rPr lang="en-US" sz="2400" b="1" dirty="0">
                <a:solidFill>
                  <a:schemeClr val="tx2"/>
                </a:solidFill>
              </a:rPr>
              <a:t>Convolutional Neural Network (CNNs)</a:t>
            </a:r>
          </a:p>
        </p:txBody>
      </p:sp>
    </p:spTree>
    <p:extLst>
      <p:ext uri="{BB962C8B-B14F-4D97-AF65-F5344CB8AC3E}">
        <p14:creationId xmlns:p14="http://schemas.microsoft.com/office/powerpoint/2010/main" val="2973609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1" r="2762"/>
          <a:stretch/>
        </p:blipFill>
        <p:spPr>
          <a:xfrm>
            <a:off x="6096000" y="1"/>
            <a:ext cx="6096000" cy="6858000"/>
          </a:xfrm>
          <a:prstGeom prst="rect">
            <a:avLst/>
          </a:prstGeom>
        </p:spPr>
      </p:pic>
      <p:sp>
        <p:nvSpPr>
          <p:cNvPr id="5" name="TextBox 4"/>
          <p:cNvSpPr txBox="1"/>
          <p:nvPr/>
        </p:nvSpPr>
        <p:spPr>
          <a:xfrm>
            <a:off x="476655" y="2850197"/>
            <a:ext cx="4888447" cy="461665"/>
          </a:xfrm>
          <a:prstGeom prst="rect">
            <a:avLst/>
          </a:prstGeom>
          <a:noFill/>
        </p:spPr>
        <p:txBody>
          <a:bodyPr wrap="square">
            <a:spAutoFit/>
          </a:bodyPr>
          <a:lstStyle/>
          <a:p>
            <a:r>
              <a:rPr lang="en-US" sz="2400" b="1" dirty="0">
                <a:solidFill>
                  <a:schemeClr val="tx2"/>
                </a:solidFill>
              </a:rPr>
              <a:t>How CNNs Work</a:t>
            </a:r>
          </a:p>
        </p:txBody>
      </p:sp>
    </p:spTree>
    <p:extLst>
      <p:ext uri="{BB962C8B-B14F-4D97-AF65-F5344CB8AC3E}">
        <p14:creationId xmlns:p14="http://schemas.microsoft.com/office/powerpoint/2010/main" val="5100880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035" t="8629" r="404"/>
          <a:stretch/>
        </p:blipFill>
        <p:spPr>
          <a:xfrm>
            <a:off x="6826899" y="-1"/>
            <a:ext cx="5365101" cy="3285812"/>
          </a:xfrm>
          <a:prstGeom prst="rect">
            <a:avLst/>
          </a:prstGeom>
        </p:spPr>
      </p:pic>
      <p:sp>
        <p:nvSpPr>
          <p:cNvPr id="5" name="TextBox 4"/>
          <p:cNvSpPr txBox="1"/>
          <p:nvPr/>
        </p:nvSpPr>
        <p:spPr>
          <a:xfrm>
            <a:off x="241161" y="2159355"/>
            <a:ext cx="5192522" cy="1200329"/>
          </a:xfrm>
          <a:prstGeom prst="rect">
            <a:avLst/>
          </a:prstGeom>
          <a:noFill/>
        </p:spPr>
        <p:txBody>
          <a:bodyPr wrap="square">
            <a:spAutoFit/>
          </a:bodyPr>
          <a:lstStyle/>
          <a:p>
            <a:r>
              <a:rPr lang="en-US" sz="2400" b="1" dirty="0">
                <a:solidFill>
                  <a:schemeClr val="tx2"/>
                </a:solidFill>
              </a:rPr>
              <a:t>Dimension Reduction:</a:t>
            </a:r>
          </a:p>
          <a:p>
            <a:pPr marL="342900" indent="-342900">
              <a:buFont typeface="Wingdings" panose="05000000000000000000" pitchFamily="2" charset="2"/>
              <a:buChar char="Ø"/>
            </a:pPr>
            <a:r>
              <a:rPr lang="en-US" sz="2400" b="1" dirty="0">
                <a:solidFill>
                  <a:schemeClr val="tx2"/>
                </a:solidFill>
              </a:rPr>
              <a:t>Max Pooling</a:t>
            </a:r>
          </a:p>
          <a:p>
            <a:pPr marL="342900" indent="-342900">
              <a:buFont typeface="Wingdings" panose="05000000000000000000" pitchFamily="2" charset="2"/>
              <a:buChar char="Ø"/>
            </a:pPr>
            <a:r>
              <a:rPr lang="en-US" sz="2400" b="1" dirty="0">
                <a:solidFill>
                  <a:schemeClr val="bg1"/>
                </a:solidFill>
              </a:rPr>
              <a:t>Average Pooling</a:t>
            </a:r>
          </a:p>
        </p:txBody>
      </p:sp>
      <p:pic>
        <p:nvPicPr>
          <p:cNvPr id="4" name="Picture 3">
            <a:extLst>
              <a:ext uri="{FF2B5EF4-FFF2-40B4-BE49-F238E27FC236}">
                <a16:creationId xmlns:a16="http://schemas.microsoft.com/office/drawing/2014/main" id="{F81A2274-CDD9-D7B9-D657-59527426EE02}"/>
              </a:ext>
            </a:extLst>
          </p:cNvPr>
          <p:cNvPicPr>
            <a:picLocks noChangeAspect="1"/>
          </p:cNvPicPr>
          <p:nvPr/>
        </p:nvPicPr>
        <p:blipFill>
          <a:blip r:embed="rId3"/>
          <a:stretch>
            <a:fillRect/>
          </a:stretch>
        </p:blipFill>
        <p:spPr>
          <a:xfrm>
            <a:off x="6826899" y="3282762"/>
            <a:ext cx="5365101" cy="3575237"/>
          </a:xfrm>
          <a:prstGeom prst="rect">
            <a:avLst/>
          </a:prstGeom>
        </p:spPr>
      </p:pic>
    </p:spTree>
    <p:extLst>
      <p:ext uri="{BB962C8B-B14F-4D97-AF65-F5344CB8AC3E}">
        <p14:creationId xmlns:p14="http://schemas.microsoft.com/office/powerpoint/2010/main" val="1525942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79" r="-67"/>
          <a:stretch/>
        </p:blipFill>
        <p:spPr>
          <a:xfrm>
            <a:off x="5328976" y="0"/>
            <a:ext cx="6863024" cy="3175279"/>
          </a:xfrm>
          <a:prstGeom prst="rect">
            <a:avLst/>
          </a:prstGeom>
        </p:spPr>
      </p:pic>
      <p:sp>
        <p:nvSpPr>
          <p:cNvPr id="5" name="TextBox 4"/>
          <p:cNvSpPr txBox="1"/>
          <p:nvPr/>
        </p:nvSpPr>
        <p:spPr>
          <a:xfrm>
            <a:off x="476655" y="2850197"/>
            <a:ext cx="4888447" cy="461665"/>
          </a:xfrm>
          <a:prstGeom prst="rect">
            <a:avLst/>
          </a:prstGeom>
          <a:noFill/>
        </p:spPr>
        <p:txBody>
          <a:bodyPr wrap="square">
            <a:spAutoFit/>
          </a:bodyPr>
          <a:lstStyle/>
          <a:p>
            <a:r>
              <a:rPr lang="en-US" sz="2400" b="1" dirty="0">
                <a:solidFill>
                  <a:schemeClr val="tx2"/>
                </a:solidFill>
              </a:rPr>
              <a:t>How CNNs Work</a:t>
            </a:r>
          </a:p>
        </p:txBody>
      </p:sp>
      <p:pic>
        <p:nvPicPr>
          <p:cNvPr id="4" name="Picture 3">
            <a:extLst>
              <a:ext uri="{FF2B5EF4-FFF2-40B4-BE49-F238E27FC236}">
                <a16:creationId xmlns:a16="http://schemas.microsoft.com/office/drawing/2014/main" id="{3A877081-F2D9-B6A6-02DF-D3A302DEBFAA}"/>
              </a:ext>
            </a:extLst>
          </p:cNvPr>
          <p:cNvPicPr>
            <a:picLocks noChangeAspect="1"/>
          </p:cNvPicPr>
          <p:nvPr/>
        </p:nvPicPr>
        <p:blipFill>
          <a:blip r:embed="rId3"/>
          <a:stretch>
            <a:fillRect/>
          </a:stretch>
        </p:blipFill>
        <p:spPr>
          <a:xfrm>
            <a:off x="5328977" y="3175278"/>
            <a:ext cx="6863024" cy="3682721"/>
          </a:xfrm>
          <a:prstGeom prst="rect">
            <a:avLst/>
          </a:prstGeom>
        </p:spPr>
      </p:pic>
    </p:spTree>
    <p:extLst>
      <p:ext uri="{BB962C8B-B14F-4D97-AF65-F5344CB8AC3E}">
        <p14:creationId xmlns:p14="http://schemas.microsoft.com/office/powerpoint/2010/main" val="33849853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49" t="2267" r="1978" b="14089"/>
          <a:stretch/>
        </p:blipFill>
        <p:spPr>
          <a:xfrm>
            <a:off x="6096000" y="0"/>
            <a:ext cx="6096000" cy="3044757"/>
          </a:xfrm>
          <a:prstGeom prst="rect">
            <a:avLst/>
          </a:prstGeom>
        </p:spPr>
      </p:pic>
      <p:sp>
        <p:nvSpPr>
          <p:cNvPr id="5" name="TextBox 4"/>
          <p:cNvSpPr txBox="1"/>
          <p:nvPr/>
        </p:nvSpPr>
        <p:spPr>
          <a:xfrm>
            <a:off x="476655" y="2850197"/>
            <a:ext cx="4888447" cy="461665"/>
          </a:xfrm>
          <a:prstGeom prst="rect">
            <a:avLst/>
          </a:prstGeom>
          <a:noFill/>
        </p:spPr>
        <p:txBody>
          <a:bodyPr wrap="square">
            <a:spAutoFit/>
          </a:bodyPr>
          <a:lstStyle/>
          <a:p>
            <a:r>
              <a:rPr lang="en-US" sz="2400" b="1" dirty="0">
                <a:solidFill>
                  <a:schemeClr val="tx2"/>
                </a:solidFill>
              </a:rPr>
              <a:t>Activation Functions</a:t>
            </a:r>
          </a:p>
        </p:txBody>
      </p:sp>
      <p:pic>
        <p:nvPicPr>
          <p:cNvPr id="4" name="Picture 3">
            <a:extLst>
              <a:ext uri="{FF2B5EF4-FFF2-40B4-BE49-F238E27FC236}">
                <a16:creationId xmlns:a16="http://schemas.microsoft.com/office/drawing/2014/main" id="{EAF1E394-930D-57A8-3F36-F141F22DDDF1}"/>
              </a:ext>
            </a:extLst>
          </p:cNvPr>
          <p:cNvPicPr>
            <a:picLocks noChangeAspect="1"/>
          </p:cNvPicPr>
          <p:nvPr/>
        </p:nvPicPr>
        <p:blipFill>
          <a:blip r:embed="rId3"/>
          <a:stretch>
            <a:fillRect/>
          </a:stretch>
        </p:blipFill>
        <p:spPr>
          <a:xfrm>
            <a:off x="6096000" y="3044757"/>
            <a:ext cx="3125821" cy="3813243"/>
          </a:xfrm>
          <a:prstGeom prst="rect">
            <a:avLst/>
          </a:prstGeom>
        </p:spPr>
      </p:pic>
      <p:pic>
        <p:nvPicPr>
          <p:cNvPr id="7" name="Picture 6">
            <a:extLst>
              <a:ext uri="{FF2B5EF4-FFF2-40B4-BE49-F238E27FC236}">
                <a16:creationId xmlns:a16="http://schemas.microsoft.com/office/drawing/2014/main" id="{6B54C00E-004E-AA4D-2DC8-48C58A9CA9A8}"/>
              </a:ext>
            </a:extLst>
          </p:cNvPr>
          <p:cNvPicPr>
            <a:picLocks noChangeAspect="1"/>
          </p:cNvPicPr>
          <p:nvPr/>
        </p:nvPicPr>
        <p:blipFill rotWithShape="1">
          <a:blip r:embed="rId4"/>
          <a:srcRect l="1" r="2092" b="12906"/>
          <a:stretch/>
        </p:blipFill>
        <p:spPr>
          <a:xfrm>
            <a:off x="9221821" y="3044757"/>
            <a:ext cx="2970179" cy="3813242"/>
          </a:xfrm>
          <a:prstGeom prst="rect">
            <a:avLst/>
          </a:prstGeom>
        </p:spPr>
      </p:pic>
    </p:spTree>
    <p:extLst>
      <p:ext uri="{BB962C8B-B14F-4D97-AF65-F5344CB8AC3E}">
        <p14:creationId xmlns:p14="http://schemas.microsoft.com/office/powerpoint/2010/main" val="2206455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8165-F120-C463-C52C-0210B8188B8E}"/>
              </a:ext>
            </a:extLst>
          </p:cNvPr>
          <p:cNvSpPr>
            <a:spLocks noGrp="1"/>
          </p:cNvSpPr>
          <p:nvPr>
            <p:ph type="title"/>
          </p:nvPr>
        </p:nvSpPr>
        <p:spPr>
          <a:xfrm>
            <a:off x="1221132" y="170572"/>
            <a:ext cx="10515600" cy="823595"/>
          </a:xfrm>
        </p:spPr>
        <p:txBody>
          <a:bodyPr/>
          <a:lstStyle/>
          <a:p>
            <a:r>
              <a:rPr lang="en-US" dirty="0">
                <a:solidFill>
                  <a:schemeClr val="accent2">
                    <a:lumMod val="60000"/>
                    <a:lumOff val="40000"/>
                  </a:schemeClr>
                </a:solidFill>
              </a:rPr>
              <a:t>Model Results</a:t>
            </a:r>
          </a:p>
        </p:txBody>
      </p:sp>
      <p:pic>
        <p:nvPicPr>
          <p:cNvPr id="4" name="Picture 3">
            <a:extLst>
              <a:ext uri="{FF2B5EF4-FFF2-40B4-BE49-F238E27FC236}">
                <a16:creationId xmlns:a16="http://schemas.microsoft.com/office/drawing/2014/main" id="{492DF0B9-0942-7F66-7BB0-37D9AB5317F3}"/>
              </a:ext>
            </a:extLst>
          </p:cNvPr>
          <p:cNvPicPr>
            <a:picLocks noChangeAspect="1"/>
          </p:cNvPicPr>
          <p:nvPr/>
        </p:nvPicPr>
        <p:blipFill>
          <a:blip r:embed="rId2"/>
          <a:stretch>
            <a:fillRect/>
          </a:stretch>
        </p:blipFill>
        <p:spPr>
          <a:xfrm>
            <a:off x="8687921" y="68094"/>
            <a:ext cx="3358164" cy="6544241"/>
          </a:xfrm>
          <a:prstGeom prst="rect">
            <a:avLst/>
          </a:prstGeom>
        </p:spPr>
      </p:pic>
      <p:sp>
        <p:nvSpPr>
          <p:cNvPr id="6" name="TextBox 5">
            <a:extLst>
              <a:ext uri="{FF2B5EF4-FFF2-40B4-BE49-F238E27FC236}">
                <a16:creationId xmlns:a16="http://schemas.microsoft.com/office/drawing/2014/main" id="{CAAE8E2E-96BC-879A-6C9C-08C9F3DE0A9D}"/>
              </a:ext>
            </a:extLst>
          </p:cNvPr>
          <p:cNvSpPr txBox="1"/>
          <p:nvPr/>
        </p:nvSpPr>
        <p:spPr>
          <a:xfrm>
            <a:off x="8687921" y="6544241"/>
            <a:ext cx="3048811" cy="307777"/>
          </a:xfrm>
          <a:prstGeom prst="rect">
            <a:avLst/>
          </a:prstGeom>
          <a:noFill/>
        </p:spPr>
        <p:txBody>
          <a:bodyPr wrap="square">
            <a:spAutoFit/>
          </a:bodyPr>
          <a:lstStyle/>
          <a:p>
            <a:r>
              <a:rPr lang="en-US" i="1" dirty="0">
                <a:solidFill>
                  <a:schemeClr val="tx2"/>
                </a:solidFill>
              </a:rPr>
              <a:t>Final Model Train and Loss curve</a:t>
            </a:r>
          </a:p>
        </p:txBody>
      </p:sp>
      <p:pic>
        <p:nvPicPr>
          <p:cNvPr id="8" name="Picture 7">
            <a:extLst>
              <a:ext uri="{FF2B5EF4-FFF2-40B4-BE49-F238E27FC236}">
                <a16:creationId xmlns:a16="http://schemas.microsoft.com/office/drawing/2014/main" id="{8240DBB2-B3A9-E97C-5FDD-89F65D985FAC}"/>
              </a:ext>
            </a:extLst>
          </p:cNvPr>
          <p:cNvPicPr>
            <a:picLocks noChangeAspect="1"/>
          </p:cNvPicPr>
          <p:nvPr/>
        </p:nvPicPr>
        <p:blipFill>
          <a:blip r:embed="rId3"/>
          <a:stretch>
            <a:fillRect/>
          </a:stretch>
        </p:blipFill>
        <p:spPr>
          <a:xfrm>
            <a:off x="4649821" y="1894717"/>
            <a:ext cx="3913050" cy="3145649"/>
          </a:xfrm>
          <a:prstGeom prst="rect">
            <a:avLst/>
          </a:prstGeom>
        </p:spPr>
      </p:pic>
      <p:sp>
        <p:nvSpPr>
          <p:cNvPr id="10" name="TextBox 9">
            <a:extLst>
              <a:ext uri="{FF2B5EF4-FFF2-40B4-BE49-F238E27FC236}">
                <a16:creationId xmlns:a16="http://schemas.microsoft.com/office/drawing/2014/main" id="{ADA00BDE-62B2-8836-437C-2C8B24621FA4}"/>
              </a:ext>
            </a:extLst>
          </p:cNvPr>
          <p:cNvSpPr txBox="1"/>
          <p:nvPr/>
        </p:nvSpPr>
        <p:spPr>
          <a:xfrm>
            <a:off x="5326705" y="5078659"/>
            <a:ext cx="3735422" cy="307777"/>
          </a:xfrm>
          <a:prstGeom prst="rect">
            <a:avLst/>
          </a:prstGeom>
          <a:noFill/>
        </p:spPr>
        <p:txBody>
          <a:bodyPr wrap="square">
            <a:spAutoFit/>
          </a:bodyPr>
          <a:lstStyle/>
          <a:p>
            <a:r>
              <a:rPr lang="en-US" i="1" dirty="0">
                <a:solidFill>
                  <a:schemeClr val="tx2"/>
                </a:solidFill>
              </a:rPr>
              <a:t>Final Model ROC Curve</a:t>
            </a:r>
          </a:p>
        </p:txBody>
      </p:sp>
      <p:pic>
        <p:nvPicPr>
          <p:cNvPr id="12" name="Picture 11">
            <a:extLst>
              <a:ext uri="{FF2B5EF4-FFF2-40B4-BE49-F238E27FC236}">
                <a16:creationId xmlns:a16="http://schemas.microsoft.com/office/drawing/2014/main" id="{7F523D3F-E869-9DD7-FC04-162D7D3F6621}"/>
              </a:ext>
            </a:extLst>
          </p:cNvPr>
          <p:cNvPicPr>
            <a:picLocks noChangeAspect="1"/>
          </p:cNvPicPr>
          <p:nvPr/>
        </p:nvPicPr>
        <p:blipFill>
          <a:blip r:embed="rId4"/>
          <a:stretch>
            <a:fillRect/>
          </a:stretch>
        </p:blipFill>
        <p:spPr>
          <a:xfrm>
            <a:off x="233464" y="1894716"/>
            <a:ext cx="4194398" cy="3099589"/>
          </a:xfrm>
          <a:prstGeom prst="rect">
            <a:avLst/>
          </a:prstGeom>
        </p:spPr>
      </p:pic>
      <p:sp>
        <p:nvSpPr>
          <p:cNvPr id="14" name="TextBox 13">
            <a:extLst>
              <a:ext uri="{FF2B5EF4-FFF2-40B4-BE49-F238E27FC236}">
                <a16:creationId xmlns:a16="http://schemas.microsoft.com/office/drawing/2014/main" id="{2416C41F-1555-97B0-11CF-4A5632254EDF}"/>
              </a:ext>
            </a:extLst>
          </p:cNvPr>
          <p:cNvSpPr txBox="1"/>
          <p:nvPr/>
        </p:nvSpPr>
        <p:spPr>
          <a:xfrm>
            <a:off x="894541" y="5040366"/>
            <a:ext cx="2896411" cy="307777"/>
          </a:xfrm>
          <a:prstGeom prst="rect">
            <a:avLst/>
          </a:prstGeom>
          <a:noFill/>
        </p:spPr>
        <p:txBody>
          <a:bodyPr wrap="square">
            <a:spAutoFit/>
          </a:bodyPr>
          <a:lstStyle/>
          <a:p>
            <a:r>
              <a:rPr lang="en-US" i="1" dirty="0">
                <a:solidFill>
                  <a:schemeClr val="tx2"/>
                </a:solidFill>
              </a:rPr>
              <a:t> Final Model Confusion Matrix</a:t>
            </a:r>
          </a:p>
        </p:txBody>
      </p:sp>
    </p:spTree>
    <p:extLst>
      <p:ext uri="{BB962C8B-B14F-4D97-AF65-F5344CB8AC3E}">
        <p14:creationId xmlns:p14="http://schemas.microsoft.com/office/powerpoint/2010/main" val="1181064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F9E3-3C0F-7A01-C24F-B7984F8FFEB3}"/>
              </a:ext>
            </a:extLst>
          </p:cNvPr>
          <p:cNvSpPr>
            <a:spLocks noGrp="1"/>
          </p:cNvSpPr>
          <p:nvPr>
            <p:ph type="title"/>
          </p:nvPr>
        </p:nvSpPr>
        <p:spPr/>
        <p:txBody>
          <a:bodyPr/>
          <a:lstStyle/>
          <a:p>
            <a:r>
              <a:rPr lang="en-US" sz="3200" dirty="0">
                <a:solidFill>
                  <a:schemeClr val="accent2">
                    <a:lumMod val="60000"/>
                    <a:lumOff val="40000"/>
                  </a:schemeClr>
                </a:solidFill>
              </a:rPr>
              <a:t>2- Auto Attendance System</a:t>
            </a:r>
          </a:p>
        </p:txBody>
      </p:sp>
      <p:pic>
        <p:nvPicPr>
          <p:cNvPr id="9" name="Picture 8">
            <a:extLst>
              <a:ext uri="{FF2B5EF4-FFF2-40B4-BE49-F238E27FC236}">
                <a16:creationId xmlns:a16="http://schemas.microsoft.com/office/drawing/2014/main" id="{A81C0777-D9BB-D563-4F7F-FD30AC58AEB4}"/>
              </a:ext>
            </a:extLst>
          </p:cNvPr>
          <p:cNvPicPr>
            <a:picLocks noChangeAspect="1"/>
          </p:cNvPicPr>
          <p:nvPr/>
        </p:nvPicPr>
        <p:blipFill>
          <a:blip r:embed="rId2"/>
          <a:stretch>
            <a:fillRect/>
          </a:stretch>
        </p:blipFill>
        <p:spPr>
          <a:xfrm>
            <a:off x="3005847" y="2348014"/>
            <a:ext cx="4444324" cy="2984994"/>
          </a:xfrm>
          <a:prstGeom prst="rect">
            <a:avLst/>
          </a:prstGeom>
        </p:spPr>
      </p:pic>
    </p:spTree>
    <p:extLst>
      <p:ext uri="{BB962C8B-B14F-4D97-AF65-F5344CB8AC3E}">
        <p14:creationId xmlns:p14="http://schemas.microsoft.com/office/powerpoint/2010/main" val="1441232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31CA99-E92D-11FF-B198-3D14170D8745}"/>
              </a:ext>
            </a:extLst>
          </p:cNvPr>
          <p:cNvSpPr txBox="1"/>
          <p:nvPr/>
        </p:nvSpPr>
        <p:spPr>
          <a:xfrm>
            <a:off x="975198" y="3228945"/>
            <a:ext cx="3460615" cy="523220"/>
          </a:xfrm>
          <a:prstGeom prst="rect">
            <a:avLst/>
          </a:prstGeom>
          <a:noFill/>
        </p:spPr>
        <p:txBody>
          <a:bodyPr wrap="square">
            <a:spAutoFit/>
          </a:bodyPr>
          <a:lstStyle/>
          <a:p>
            <a:r>
              <a:rPr lang="en-US" sz="2800" dirty="0">
                <a:solidFill>
                  <a:schemeClr val="accent2">
                    <a:lumMod val="60000"/>
                    <a:lumOff val="40000"/>
                  </a:schemeClr>
                </a:solidFill>
              </a:rPr>
              <a:t>System Architecture</a:t>
            </a:r>
          </a:p>
        </p:txBody>
      </p:sp>
      <p:pic>
        <p:nvPicPr>
          <p:cNvPr id="4" name="Picture 3">
            <a:extLst>
              <a:ext uri="{FF2B5EF4-FFF2-40B4-BE49-F238E27FC236}">
                <a16:creationId xmlns:a16="http://schemas.microsoft.com/office/drawing/2014/main" id="{B16E8426-5ADD-3B65-A1FF-9B8B047373C3}"/>
              </a:ext>
            </a:extLst>
          </p:cNvPr>
          <p:cNvPicPr>
            <a:picLocks noChangeAspect="1"/>
          </p:cNvPicPr>
          <p:nvPr/>
        </p:nvPicPr>
        <p:blipFill>
          <a:blip r:embed="rId2"/>
          <a:stretch>
            <a:fillRect/>
          </a:stretch>
        </p:blipFill>
        <p:spPr>
          <a:xfrm>
            <a:off x="5362897" y="966227"/>
            <a:ext cx="6303810" cy="5048655"/>
          </a:xfrm>
          <a:prstGeom prst="rect">
            <a:avLst/>
          </a:prstGeom>
        </p:spPr>
      </p:pic>
    </p:spTree>
    <p:extLst>
      <p:ext uri="{BB962C8B-B14F-4D97-AF65-F5344CB8AC3E}">
        <p14:creationId xmlns:p14="http://schemas.microsoft.com/office/powerpoint/2010/main" val="2681042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C4BDF6-A892-1131-00A6-5C6AD7224CD5}"/>
              </a:ext>
            </a:extLst>
          </p:cNvPr>
          <p:cNvSpPr txBox="1"/>
          <p:nvPr/>
        </p:nvSpPr>
        <p:spPr>
          <a:xfrm>
            <a:off x="1023836" y="3031920"/>
            <a:ext cx="6094378" cy="523220"/>
          </a:xfrm>
          <a:prstGeom prst="rect">
            <a:avLst/>
          </a:prstGeom>
          <a:noFill/>
        </p:spPr>
        <p:txBody>
          <a:bodyPr wrap="square">
            <a:spAutoFit/>
          </a:bodyPr>
          <a:lstStyle/>
          <a:p>
            <a:r>
              <a:rPr lang="en-US" sz="2800" dirty="0">
                <a:solidFill>
                  <a:schemeClr val="accent2">
                    <a:lumMod val="60000"/>
                    <a:lumOff val="40000"/>
                  </a:schemeClr>
                </a:solidFill>
              </a:rPr>
              <a:t>System Flow Chart</a:t>
            </a:r>
          </a:p>
        </p:txBody>
      </p:sp>
      <p:pic>
        <p:nvPicPr>
          <p:cNvPr id="5" name="Picture 4">
            <a:extLst>
              <a:ext uri="{FF2B5EF4-FFF2-40B4-BE49-F238E27FC236}">
                <a16:creationId xmlns:a16="http://schemas.microsoft.com/office/drawing/2014/main" id="{C390BA3F-CE1E-C3C0-3232-A2069632301F}"/>
              </a:ext>
            </a:extLst>
          </p:cNvPr>
          <p:cNvPicPr>
            <a:picLocks noChangeAspect="1"/>
          </p:cNvPicPr>
          <p:nvPr/>
        </p:nvPicPr>
        <p:blipFill>
          <a:blip r:embed="rId2"/>
          <a:stretch>
            <a:fillRect/>
          </a:stretch>
        </p:blipFill>
        <p:spPr>
          <a:xfrm>
            <a:off x="5466945" y="0"/>
            <a:ext cx="6725055" cy="6858000"/>
          </a:xfrm>
          <a:prstGeom prst="rect">
            <a:avLst/>
          </a:prstGeom>
        </p:spPr>
      </p:pic>
    </p:spTree>
    <p:extLst>
      <p:ext uri="{BB962C8B-B14F-4D97-AF65-F5344CB8AC3E}">
        <p14:creationId xmlns:p14="http://schemas.microsoft.com/office/powerpoint/2010/main" val="28361823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E42966-B6EA-C493-42BF-9F784D5CF00C}"/>
              </a:ext>
            </a:extLst>
          </p:cNvPr>
          <p:cNvPicPr>
            <a:picLocks noChangeAspect="1"/>
          </p:cNvPicPr>
          <p:nvPr/>
        </p:nvPicPr>
        <p:blipFill>
          <a:blip r:embed="rId2"/>
          <a:stretch>
            <a:fillRect/>
          </a:stretch>
        </p:blipFill>
        <p:spPr>
          <a:xfrm>
            <a:off x="286008" y="1489312"/>
            <a:ext cx="11619983" cy="2828789"/>
          </a:xfrm>
          <a:prstGeom prst="rect">
            <a:avLst/>
          </a:prstGeom>
        </p:spPr>
      </p:pic>
      <p:sp>
        <p:nvSpPr>
          <p:cNvPr id="4" name="Text Placeholder 2">
            <a:extLst>
              <a:ext uri="{FF2B5EF4-FFF2-40B4-BE49-F238E27FC236}">
                <a16:creationId xmlns:a16="http://schemas.microsoft.com/office/drawing/2014/main" id="{772BD133-7BD4-BBC1-D9B5-E498A06B4A4C}"/>
              </a:ext>
            </a:extLst>
          </p:cNvPr>
          <p:cNvSpPr txBox="1">
            <a:spLocks/>
          </p:cNvSpPr>
          <p:nvPr/>
        </p:nvSpPr>
        <p:spPr>
          <a:xfrm>
            <a:off x="460442" y="4406629"/>
            <a:ext cx="6212732" cy="4946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i="1">
                <a:solidFill>
                  <a:schemeClr val="tx2"/>
                </a:solidFill>
                <a:latin typeface="TimesNewRomanPS-ItalicMT"/>
              </a:rPr>
              <a:t>Face Recognition Pipeline. </a:t>
            </a:r>
            <a:endParaRPr lang="en-US" dirty="0">
              <a:solidFill>
                <a:schemeClr val="tx2"/>
              </a:solidFill>
            </a:endParaRPr>
          </a:p>
        </p:txBody>
      </p:sp>
    </p:spTree>
    <p:extLst>
      <p:ext uri="{BB962C8B-B14F-4D97-AF65-F5344CB8AC3E}">
        <p14:creationId xmlns:p14="http://schemas.microsoft.com/office/powerpoint/2010/main" val="3483107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4FF22-3BAA-BC0F-6846-32E6DAAF3B11}"/>
              </a:ext>
            </a:extLst>
          </p:cNvPr>
          <p:cNvSpPr>
            <a:spLocks noGrp="1"/>
          </p:cNvSpPr>
          <p:nvPr>
            <p:ph type="body" idx="1"/>
          </p:nvPr>
        </p:nvSpPr>
        <p:spPr>
          <a:xfrm>
            <a:off x="852616" y="172996"/>
            <a:ext cx="11133438" cy="3954162"/>
          </a:xfrm>
        </p:spPr>
        <p:txBody>
          <a:bodyPr/>
          <a:lstStyle/>
          <a:p>
            <a:r>
              <a:rPr lang="en-US" b="1" dirty="0">
                <a:solidFill>
                  <a:schemeClr val="accent4">
                    <a:lumMod val="60000"/>
                    <a:lumOff val="40000"/>
                  </a:schemeClr>
                </a:solidFill>
              </a:rPr>
              <a:t>The Problem :</a:t>
            </a:r>
          </a:p>
          <a:p>
            <a:r>
              <a:rPr lang="en-US" dirty="0">
                <a:solidFill>
                  <a:schemeClr val="bg1"/>
                </a:solidFill>
                <a:latin typeface="+mj-lt"/>
              </a:rPr>
              <a:t>           </a:t>
            </a:r>
            <a:r>
              <a:rPr lang="en-US" b="0" i="0" dirty="0">
                <a:solidFill>
                  <a:schemeClr val="bg1"/>
                </a:solidFill>
                <a:effectLst/>
                <a:latin typeface="+mj-lt"/>
              </a:rPr>
              <a:t>the teacher or doctor</a:t>
            </a:r>
            <a:r>
              <a:rPr lang="en-US" dirty="0">
                <a:solidFill>
                  <a:schemeClr val="bg1"/>
                </a:solidFill>
                <a:latin typeface="+mj-lt"/>
              </a:rPr>
              <a:t> needs to take the attendance of the students in the hall and it waste large time.</a:t>
            </a:r>
          </a:p>
          <a:p>
            <a:endParaRPr lang="en-US" dirty="0">
              <a:solidFill>
                <a:schemeClr val="bg1"/>
              </a:solidFill>
              <a:latin typeface="+mj-lt"/>
            </a:endParaRPr>
          </a:p>
          <a:p>
            <a:r>
              <a:rPr lang="en-US" b="1" dirty="0">
                <a:solidFill>
                  <a:schemeClr val="accent4">
                    <a:lumMod val="60000"/>
                    <a:lumOff val="40000"/>
                  </a:schemeClr>
                </a:solidFill>
                <a:latin typeface="+mj-lt"/>
              </a:rPr>
              <a:t>The Solution :</a:t>
            </a:r>
            <a:br>
              <a:rPr lang="en-US" b="1" dirty="0">
                <a:solidFill>
                  <a:schemeClr val="accent4">
                    <a:lumMod val="60000"/>
                    <a:lumOff val="40000"/>
                  </a:schemeClr>
                </a:solidFill>
              </a:rPr>
            </a:br>
            <a:r>
              <a:rPr lang="en-US" dirty="0">
                <a:solidFill>
                  <a:schemeClr val="accent4">
                    <a:lumMod val="60000"/>
                    <a:lumOff val="40000"/>
                  </a:schemeClr>
                </a:solidFill>
              </a:rPr>
              <a:t>            </a:t>
            </a:r>
            <a:r>
              <a:rPr lang="en-US" dirty="0">
                <a:solidFill>
                  <a:schemeClr val="bg1"/>
                </a:solidFill>
              </a:rPr>
              <a:t>we solve this problem by The Auto Attendance System by</a:t>
            </a:r>
            <a:r>
              <a:rPr lang="en-US" sz="1800" i="0" dirty="0">
                <a:solidFill>
                  <a:schemeClr val="bg1"/>
                </a:solidFill>
                <a:effectLst/>
                <a:latin typeface="TimesNewRomanPSMT"/>
              </a:rPr>
              <a:t> </a:t>
            </a:r>
            <a:r>
              <a:rPr lang="en-US" i="0" dirty="0">
                <a:solidFill>
                  <a:schemeClr val="bg1"/>
                </a:solidFill>
                <a:effectLst/>
                <a:latin typeface="+mj-lt"/>
              </a:rPr>
              <a:t>using the face recognition algorithm for recording the attendance of students in a classroom. The idea of the project is very helpful so the doctor to have an excel sheet with the student attending the lecture.</a:t>
            </a:r>
            <a:r>
              <a:rPr lang="en-US" dirty="0">
                <a:solidFill>
                  <a:schemeClr val="bg1"/>
                </a:solidFill>
                <a:latin typeface="+mj-lt"/>
              </a:rPr>
              <a:t> </a:t>
            </a:r>
            <a:br>
              <a:rPr lang="en-US" dirty="0">
                <a:solidFill>
                  <a:schemeClr val="bg1"/>
                </a:solidFill>
                <a:latin typeface="+mj-lt"/>
              </a:rPr>
            </a:br>
            <a:endParaRPr lang="en-US" b="1" dirty="0">
              <a:solidFill>
                <a:schemeClr val="bg1"/>
              </a:solidFill>
              <a:latin typeface="+mj-lt"/>
            </a:endParaRPr>
          </a:p>
        </p:txBody>
      </p:sp>
      <p:pic>
        <p:nvPicPr>
          <p:cNvPr id="5122" name="Picture 2" descr="See the source image">
            <a:extLst>
              <a:ext uri="{FF2B5EF4-FFF2-40B4-BE49-F238E27FC236}">
                <a16:creationId xmlns:a16="http://schemas.microsoft.com/office/drawing/2014/main" id="{C0511639-C4A1-E7C4-0C93-A3C556441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92" y="3749504"/>
            <a:ext cx="5325762" cy="299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7098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C4BDF6-A892-1131-00A6-5C6AD7224CD5}"/>
              </a:ext>
            </a:extLst>
          </p:cNvPr>
          <p:cNvSpPr txBox="1"/>
          <p:nvPr/>
        </p:nvSpPr>
        <p:spPr>
          <a:xfrm>
            <a:off x="1023836" y="3031920"/>
            <a:ext cx="6094378" cy="523220"/>
          </a:xfrm>
          <a:prstGeom prst="rect">
            <a:avLst/>
          </a:prstGeom>
          <a:noFill/>
        </p:spPr>
        <p:txBody>
          <a:bodyPr wrap="square">
            <a:spAutoFit/>
          </a:bodyPr>
          <a:lstStyle/>
          <a:p>
            <a:r>
              <a:rPr lang="en-US" sz="2800" dirty="0">
                <a:solidFill>
                  <a:schemeClr val="accent2">
                    <a:lumMod val="60000"/>
                    <a:lumOff val="40000"/>
                  </a:schemeClr>
                </a:solidFill>
              </a:rPr>
              <a:t>Used Libraries</a:t>
            </a:r>
          </a:p>
        </p:txBody>
      </p:sp>
      <p:pic>
        <p:nvPicPr>
          <p:cNvPr id="4" name="Picture 3">
            <a:extLst>
              <a:ext uri="{FF2B5EF4-FFF2-40B4-BE49-F238E27FC236}">
                <a16:creationId xmlns:a16="http://schemas.microsoft.com/office/drawing/2014/main" id="{8FB5D820-1D86-0EB8-EC36-A5943EC3FC95}"/>
              </a:ext>
            </a:extLst>
          </p:cNvPr>
          <p:cNvPicPr>
            <a:picLocks noChangeAspect="1"/>
          </p:cNvPicPr>
          <p:nvPr/>
        </p:nvPicPr>
        <p:blipFill>
          <a:blip r:embed="rId2"/>
          <a:stretch>
            <a:fillRect/>
          </a:stretch>
        </p:blipFill>
        <p:spPr>
          <a:xfrm>
            <a:off x="8180962" y="877921"/>
            <a:ext cx="3302945" cy="1600200"/>
          </a:xfrm>
          <a:prstGeom prst="rect">
            <a:avLst/>
          </a:prstGeom>
        </p:spPr>
      </p:pic>
      <p:pic>
        <p:nvPicPr>
          <p:cNvPr id="7" name="Picture 6">
            <a:extLst>
              <a:ext uri="{FF2B5EF4-FFF2-40B4-BE49-F238E27FC236}">
                <a16:creationId xmlns:a16="http://schemas.microsoft.com/office/drawing/2014/main" id="{CC04BF35-CFFA-43B3-C45C-8C0E0B6C3EB6}"/>
              </a:ext>
            </a:extLst>
          </p:cNvPr>
          <p:cNvPicPr>
            <a:picLocks noChangeAspect="1"/>
          </p:cNvPicPr>
          <p:nvPr/>
        </p:nvPicPr>
        <p:blipFill>
          <a:blip r:embed="rId3"/>
          <a:stretch>
            <a:fillRect/>
          </a:stretch>
        </p:blipFill>
        <p:spPr>
          <a:xfrm>
            <a:off x="8179847" y="2478120"/>
            <a:ext cx="3305175" cy="1901759"/>
          </a:xfrm>
          <a:prstGeom prst="rect">
            <a:avLst/>
          </a:prstGeom>
        </p:spPr>
      </p:pic>
      <p:pic>
        <p:nvPicPr>
          <p:cNvPr id="9" name="Picture 8">
            <a:extLst>
              <a:ext uri="{FF2B5EF4-FFF2-40B4-BE49-F238E27FC236}">
                <a16:creationId xmlns:a16="http://schemas.microsoft.com/office/drawing/2014/main" id="{DCC86637-7C8B-78C9-7BF4-4B8DE08BA7B9}"/>
              </a:ext>
            </a:extLst>
          </p:cNvPr>
          <p:cNvPicPr>
            <a:picLocks noChangeAspect="1"/>
          </p:cNvPicPr>
          <p:nvPr/>
        </p:nvPicPr>
        <p:blipFill>
          <a:blip r:embed="rId4"/>
          <a:stretch>
            <a:fillRect/>
          </a:stretch>
        </p:blipFill>
        <p:spPr>
          <a:xfrm>
            <a:off x="6096000" y="877921"/>
            <a:ext cx="2084962" cy="1905000"/>
          </a:xfrm>
          <a:prstGeom prst="rect">
            <a:avLst/>
          </a:prstGeom>
        </p:spPr>
      </p:pic>
      <p:pic>
        <p:nvPicPr>
          <p:cNvPr id="11" name="Picture 10">
            <a:extLst>
              <a:ext uri="{FF2B5EF4-FFF2-40B4-BE49-F238E27FC236}">
                <a16:creationId xmlns:a16="http://schemas.microsoft.com/office/drawing/2014/main" id="{FE19C4F2-CFB6-07E8-3504-4ED396C2E9DB}"/>
              </a:ext>
            </a:extLst>
          </p:cNvPr>
          <p:cNvPicPr>
            <a:picLocks noChangeAspect="1"/>
          </p:cNvPicPr>
          <p:nvPr/>
        </p:nvPicPr>
        <p:blipFill rotWithShape="1">
          <a:blip r:embed="rId5"/>
          <a:srcRect l="29943" t="16419" r="30993" b="18044"/>
          <a:stretch/>
        </p:blipFill>
        <p:spPr>
          <a:xfrm>
            <a:off x="6094885" y="2719372"/>
            <a:ext cx="2084962" cy="1660507"/>
          </a:xfrm>
          <a:prstGeom prst="rect">
            <a:avLst/>
          </a:prstGeom>
        </p:spPr>
      </p:pic>
    </p:spTree>
    <p:extLst>
      <p:ext uri="{BB962C8B-B14F-4D97-AF65-F5344CB8AC3E}">
        <p14:creationId xmlns:p14="http://schemas.microsoft.com/office/powerpoint/2010/main" val="39714092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620" y="236855"/>
            <a:ext cx="2742565" cy="698500"/>
          </a:xfrm>
        </p:spPr>
        <p:txBody>
          <a:bodyPr/>
          <a:lstStyle/>
          <a:p>
            <a:r>
              <a:rPr lang="en-US" sz="2400"/>
              <a:t>Introduction</a:t>
            </a:r>
            <a:r>
              <a:rPr lang="en-US"/>
              <a:t> </a:t>
            </a:r>
          </a:p>
        </p:txBody>
      </p:sp>
      <p:sp>
        <p:nvSpPr>
          <p:cNvPr id="3" name="Text Placeholder 2"/>
          <p:cNvSpPr>
            <a:spLocks noGrp="1"/>
          </p:cNvSpPr>
          <p:nvPr>
            <p:ph type="body" idx="1"/>
          </p:nvPr>
        </p:nvSpPr>
        <p:spPr>
          <a:xfrm>
            <a:off x="967740" y="1903730"/>
            <a:ext cx="6554470" cy="4074795"/>
          </a:xfrm>
        </p:spPr>
        <p:txBody>
          <a:bodyPr/>
          <a:lstStyle/>
          <a:p>
            <a:r>
              <a:rPr lang="en-US"/>
              <a:t>	An IoT cloud is a massive network that supports IoT devices and applications. This includes the underlying infrastructure, servers and storage, needed for real-time operations and processing. An IoT cloud also includes the services and standards necessary for connecting, managing, and securing different IoT devices and applications.</a:t>
            </a:r>
          </a:p>
        </p:txBody>
      </p:sp>
      <p:pic>
        <p:nvPicPr>
          <p:cNvPr id="4" name="Picture 3" descr="09-10-2019-IoT-Cloud-880-880x440"/>
          <p:cNvPicPr>
            <a:picLocks noChangeAspect="1"/>
          </p:cNvPicPr>
          <p:nvPr/>
        </p:nvPicPr>
        <p:blipFill>
          <a:blip r:embed="rId2"/>
          <a:stretch>
            <a:fillRect/>
          </a:stretch>
        </p:blipFill>
        <p:spPr>
          <a:xfrm>
            <a:off x="7428865" y="1656715"/>
            <a:ext cx="4376420" cy="384048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3685"/>
            <a:ext cx="2842260" cy="575310"/>
          </a:xfrm>
        </p:spPr>
        <p:txBody>
          <a:bodyPr/>
          <a:lstStyle/>
          <a:p>
            <a:r>
              <a:rPr lang="en-US" sz="2400"/>
              <a:t>Tools</a:t>
            </a:r>
          </a:p>
        </p:txBody>
      </p:sp>
      <p:pic>
        <p:nvPicPr>
          <p:cNvPr id="7" name="Picture 6" descr="NodeMCU-ESP8266-V3-2"/>
          <p:cNvPicPr>
            <a:picLocks noChangeAspect="1"/>
          </p:cNvPicPr>
          <p:nvPr/>
        </p:nvPicPr>
        <p:blipFill>
          <a:blip r:embed="rId2"/>
          <a:srcRect l="7935" t="30130" r="7583" b="30324"/>
          <a:stretch>
            <a:fillRect/>
          </a:stretch>
        </p:blipFill>
        <p:spPr>
          <a:xfrm rot="16200000">
            <a:off x="1635760" y="2363470"/>
            <a:ext cx="3714750" cy="1738630"/>
          </a:xfrm>
          <a:prstGeom prst="rect">
            <a:avLst/>
          </a:prstGeom>
        </p:spPr>
      </p:pic>
      <p:pic>
        <p:nvPicPr>
          <p:cNvPr id="8" name="Picture 7" descr="thingspeak-1200x750"/>
          <p:cNvPicPr>
            <a:picLocks noChangeAspect="1"/>
          </p:cNvPicPr>
          <p:nvPr/>
        </p:nvPicPr>
        <p:blipFill>
          <a:blip r:embed="rId3"/>
          <a:stretch>
            <a:fillRect/>
          </a:stretch>
        </p:blipFill>
        <p:spPr>
          <a:xfrm>
            <a:off x="6743700" y="1375410"/>
            <a:ext cx="4813300" cy="3008630"/>
          </a:xfrm>
          <a:prstGeom prst="rect">
            <a:avLst/>
          </a:prstGeom>
        </p:spPr>
      </p:pic>
      <p:sp>
        <p:nvSpPr>
          <p:cNvPr id="9" name="Text Box 8"/>
          <p:cNvSpPr txBox="1"/>
          <p:nvPr/>
        </p:nvSpPr>
        <p:spPr>
          <a:xfrm>
            <a:off x="2623820" y="5241290"/>
            <a:ext cx="2153285" cy="460375"/>
          </a:xfrm>
          <a:prstGeom prst="rect">
            <a:avLst/>
          </a:prstGeom>
          <a:noFill/>
        </p:spPr>
        <p:txBody>
          <a:bodyPr wrap="square" rtlCol="0">
            <a:spAutoFit/>
          </a:bodyPr>
          <a:lstStyle/>
          <a:p>
            <a:r>
              <a:rPr lang="en-US" sz="2400">
                <a:solidFill>
                  <a:schemeClr val="bg1"/>
                </a:solidFill>
              </a:rPr>
              <a:t>NodeMCU</a:t>
            </a:r>
          </a:p>
        </p:txBody>
      </p:sp>
      <p:sp>
        <p:nvSpPr>
          <p:cNvPr id="10" name="Text Box 9"/>
          <p:cNvSpPr txBox="1"/>
          <p:nvPr/>
        </p:nvSpPr>
        <p:spPr>
          <a:xfrm>
            <a:off x="7628255" y="5241290"/>
            <a:ext cx="3836670" cy="460375"/>
          </a:xfrm>
          <a:prstGeom prst="rect">
            <a:avLst/>
          </a:prstGeom>
          <a:noFill/>
        </p:spPr>
        <p:txBody>
          <a:bodyPr wrap="square" rtlCol="0">
            <a:spAutoFit/>
          </a:bodyPr>
          <a:lstStyle/>
          <a:p>
            <a:r>
              <a:rPr lang="en-US" sz="2400">
                <a:solidFill>
                  <a:schemeClr val="bg1"/>
                </a:solidFill>
              </a:rPr>
              <a:t>IOT Platform Thingspeak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455" y="321310"/>
            <a:ext cx="4277995" cy="601345"/>
          </a:xfrm>
        </p:spPr>
        <p:txBody>
          <a:bodyPr/>
          <a:lstStyle/>
          <a:p>
            <a:r>
              <a:rPr lang="en-US" sz="2400"/>
              <a:t>NodeMCU</a:t>
            </a:r>
          </a:p>
        </p:txBody>
      </p:sp>
      <p:sp>
        <p:nvSpPr>
          <p:cNvPr id="4" name="Text Box 3"/>
          <p:cNvSpPr txBox="1"/>
          <p:nvPr/>
        </p:nvSpPr>
        <p:spPr>
          <a:xfrm>
            <a:off x="1645920" y="1906270"/>
            <a:ext cx="7029450" cy="3046095"/>
          </a:xfrm>
          <a:prstGeom prst="rect">
            <a:avLst/>
          </a:prstGeom>
          <a:noFill/>
        </p:spPr>
        <p:txBody>
          <a:bodyPr wrap="square" rtlCol="0">
            <a:spAutoFit/>
          </a:bodyPr>
          <a:lstStyle/>
          <a:p>
            <a:r>
              <a:rPr lang="en-US" sz="2400">
                <a:solidFill>
                  <a:schemeClr val="bg1"/>
                </a:solidFill>
              </a:rPr>
              <a:t>NodeMCU is an open-source LUA-based firmware developed for the ESP8266 Wi-Fi chip.</a:t>
            </a:r>
          </a:p>
          <a:p>
            <a:endParaRPr lang="en-US" sz="2400">
              <a:solidFill>
                <a:schemeClr val="bg1"/>
              </a:solidFill>
            </a:endParaRPr>
          </a:p>
          <a:p>
            <a:endParaRPr lang="en-US" sz="2400">
              <a:solidFill>
                <a:schemeClr val="bg1"/>
              </a:solidFill>
            </a:endParaRPr>
          </a:p>
          <a:p>
            <a:r>
              <a:rPr lang="en-US" sz="2400">
                <a:solidFill>
                  <a:schemeClr val="bg1"/>
                </a:solidFill>
              </a:rPr>
              <a:t>it’s </a:t>
            </a:r>
          </a:p>
          <a:p>
            <a:pPr marL="342900" indent="-342900">
              <a:buClr>
                <a:srgbClr val="FFFFFF"/>
              </a:buClr>
              <a:buFont typeface="Arial" panose="020B0604020202020204" pitchFamily="34" charset="0"/>
              <a:buChar char="•"/>
            </a:pPr>
            <a:r>
              <a:rPr lang="en-US" sz="2400">
                <a:solidFill>
                  <a:schemeClr val="bg1"/>
                </a:solidFill>
              </a:rPr>
              <a:t>     open source </a:t>
            </a:r>
          </a:p>
          <a:p>
            <a:pPr marL="342900" indent="-342900">
              <a:buClr>
                <a:srgbClr val="FFFFFF"/>
              </a:buClr>
              <a:buFont typeface="Arial" panose="020B0604020202020204" pitchFamily="34" charset="0"/>
              <a:buChar char="•"/>
            </a:pPr>
            <a:r>
              <a:rPr lang="en-US" sz="2400">
                <a:solidFill>
                  <a:schemeClr val="bg1"/>
                </a:solidFill>
              </a:rPr>
              <a:t>     powerful</a:t>
            </a:r>
          </a:p>
          <a:p>
            <a:pPr marL="342900" indent="-342900"/>
            <a:endParaRPr lang="en-US" sz="2400">
              <a:solidFill>
                <a:schemeClr val="bg1"/>
              </a:solidFill>
            </a:endParaRPr>
          </a:p>
        </p:txBody>
      </p:sp>
      <p:pic>
        <p:nvPicPr>
          <p:cNvPr id="5" name="Picture 4" descr="4b2349b011ee18985350df8aa7f9e1d7"/>
          <p:cNvPicPr>
            <a:picLocks noChangeAspect="1"/>
          </p:cNvPicPr>
          <p:nvPr/>
        </p:nvPicPr>
        <p:blipFill>
          <a:blip r:embed="rId2"/>
          <a:srcRect t="23648" b="26528"/>
          <a:stretch>
            <a:fillRect/>
          </a:stretch>
        </p:blipFill>
        <p:spPr>
          <a:xfrm rot="16200000">
            <a:off x="7952740" y="2259330"/>
            <a:ext cx="4589145" cy="233807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27455" y="2151380"/>
            <a:ext cx="7990840" cy="3726815"/>
          </a:xfrm>
        </p:spPr>
        <p:txBody>
          <a:bodyPr/>
          <a:lstStyle/>
          <a:p>
            <a:r>
              <a:rPr lang="en-US"/>
              <a:t>ThingSpeak is an IoT analytics platform service </a:t>
            </a:r>
          </a:p>
          <a:p>
            <a:endParaRPr lang="en-US"/>
          </a:p>
          <a:p>
            <a:pPr marL="571500" indent="-342900">
              <a:buFont typeface="Arial" panose="020B0604020202020204" pitchFamily="34" charset="0"/>
              <a:buChar char="•"/>
            </a:pPr>
            <a:r>
              <a:rPr lang="en-US">
                <a:sym typeface="+mn-ea"/>
              </a:rPr>
              <a:t>works with Arduino, Raspberry Pi and MATLAB .</a:t>
            </a:r>
            <a:endParaRPr lang="en-US"/>
          </a:p>
          <a:p>
            <a:pPr marL="571500" indent="-342900">
              <a:buFont typeface="Arial" panose="020B0604020202020204" pitchFamily="34" charset="0"/>
              <a:buChar char="•"/>
            </a:pPr>
            <a:r>
              <a:rPr lang="en-US"/>
              <a:t>allows :</a:t>
            </a:r>
          </a:p>
          <a:p>
            <a:pPr marL="1485900" lvl="2" indent="-342900">
              <a:buFont typeface="Arial" panose="020B0604020202020204" pitchFamily="34" charset="0"/>
              <a:buChar char="•"/>
            </a:pPr>
            <a:r>
              <a:rPr lang="en-US" sz="2400">
                <a:solidFill>
                  <a:schemeClr val="bg1"/>
                </a:solidFill>
              </a:rPr>
              <a:t> aggregate</a:t>
            </a:r>
          </a:p>
          <a:p>
            <a:pPr marL="1485900" lvl="2" indent="-342900">
              <a:buFont typeface="Arial" panose="020B0604020202020204" pitchFamily="34" charset="0"/>
              <a:buChar char="•"/>
            </a:pPr>
            <a:r>
              <a:rPr lang="en-US" sz="2400">
                <a:solidFill>
                  <a:schemeClr val="bg1"/>
                </a:solidFill>
              </a:rPr>
              <a:t>visualize</a:t>
            </a:r>
          </a:p>
          <a:p>
            <a:pPr marL="1485900" lvl="2" indent="-342900">
              <a:buFont typeface="Arial" panose="020B0604020202020204" pitchFamily="34" charset="0"/>
              <a:buChar char="•"/>
            </a:pPr>
            <a:r>
              <a:rPr lang="en-US" sz="2400">
                <a:solidFill>
                  <a:schemeClr val="bg1"/>
                </a:solidFill>
              </a:rPr>
              <a:t>analyze live data streams</a:t>
            </a:r>
          </a:p>
          <a:p>
            <a:pPr marL="571500" indent="-342900"/>
            <a:r>
              <a:rPr lang="en-US"/>
              <a:t> </a:t>
            </a:r>
          </a:p>
        </p:txBody>
      </p:sp>
      <p:sp>
        <p:nvSpPr>
          <p:cNvPr id="4" name="Title 3"/>
          <p:cNvSpPr>
            <a:spLocks noGrp="1"/>
          </p:cNvSpPr>
          <p:nvPr>
            <p:ph type="title"/>
          </p:nvPr>
        </p:nvSpPr>
        <p:spPr>
          <a:xfrm>
            <a:off x="1227455" y="483870"/>
            <a:ext cx="4277995" cy="601345"/>
          </a:xfrm>
        </p:spPr>
        <p:txBody>
          <a:bodyPr/>
          <a:lstStyle/>
          <a:p>
            <a:r>
              <a:rPr lang="en-US" sz="2400"/>
              <a:t>IOT Platform ThingSpeak</a:t>
            </a:r>
          </a:p>
        </p:txBody>
      </p:sp>
      <p:pic>
        <p:nvPicPr>
          <p:cNvPr id="5" name="Picture 4" descr="58067910-d68d4d80-7bc1-11e9-9ea8-5605837dd5d5"/>
          <p:cNvPicPr>
            <a:picLocks noChangeAspect="1"/>
          </p:cNvPicPr>
          <p:nvPr/>
        </p:nvPicPr>
        <p:blipFill>
          <a:blip r:embed="rId2"/>
          <a:stretch>
            <a:fillRect/>
          </a:stretch>
        </p:blipFill>
        <p:spPr>
          <a:xfrm>
            <a:off x="7882890" y="483870"/>
            <a:ext cx="3383280" cy="71628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4155"/>
            <a:ext cx="3943985" cy="600075"/>
          </a:xfrm>
        </p:spPr>
        <p:txBody>
          <a:bodyPr/>
          <a:lstStyle/>
          <a:p>
            <a:r>
              <a:rPr lang="en-US" sz="2400"/>
              <a:t>SoftWare</a:t>
            </a:r>
          </a:p>
        </p:txBody>
      </p:sp>
      <p:sp>
        <p:nvSpPr>
          <p:cNvPr id="4" name="Title 1"/>
          <p:cNvSpPr>
            <a:spLocks noGrp="1"/>
          </p:cNvSpPr>
          <p:nvPr/>
        </p:nvSpPr>
        <p:spPr>
          <a:xfrm>
            <a:off x="2023110" y="920115"/>
            <a:ext cx="3943985" cy="600075"/>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Arial" panose="020B0604020202020204"/>
              <a:buNone/>
              <a:defRPr sz="6000" b="1"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a:t>Arduino IDE</a:t>
            </a:r>
          </a:p>
        </p:txBody>
      </p:sp>
      <p:pic>
        <p:nvPicPr>
          <p:cNvPr id="5" name="Picture 4" descr="Arduino_Logo.svg"/>
          <p:cNvPicPr>
            <a:picLocks noChangeAspect="1"/>
          </p:cNvPicPr>
          <p:nvPr/>
        </p:nvPicPr>
        <p:blipFill>
          <a:blip r:embed="rId2"/>
          <a:stretch>
            <a:fillRect/>
          </a:stretch>
        </p:blipFill>
        <p:spPr>
          <a:xfrm>
            <a:off x="7719060" y="2273300"/>
            <a:ext cx="3399790" cy="2312035"/>
          </a:xfrm>
          <a:prstGeom prst="rect">
            <a:avLst/>
          </a:prstGeom>
        </p:spPr>
      </p:pic>
      <p:sp>
        <p:nvSpPr>
          <p:cNvPr id="6" name="Text Box 5"/>
          <p:cNvSpPr txBox="1"/>
          <p:nvPr/>
        </p:nvSpPr>
        <p:spPr>
          <a:xfrm>
            <a:off x="1289685" y="2692400"/>
            <a:ext cx="5942330" cy="1198880"/>
          </a:xfrm>
          <a:prstGeom prst="rect">
            <a:avLst/>
          </a:prstGeom>
          <a:noFill/>
        </p:spPr>
        <p:txBody>
          <a:bodyPr wrap="square" rtlCol="0">
            <a:spAutoFit/>
          </a:bodyPr>
          <a:lstStyle/>
          <a:p>
            <a:r>
              <a:rPr lang="en-US" sz="2400">
                <a:solidFill>
                  <a:schemeClr val="bg1"/>
                </a:solidFill>
              </a:rPr>
              <a:t>The open-source Arduino Software (IDE) makes it easy to write code and upload it to the board.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385" y="224155"/>
            <a:ext cx="3757295" cy="723900"/>
          </a:xfrm>
        </p:spPr>
        <p:txBody>
          <a:bodyPr/>
          <a:lstStyle/>
          <a:p>
            <a:r>
              <a:rPr lang="en-US" sz="2400"/>
              <a:t>GUI : Web pages</a:t>
            </a:r>
          </a:p>
        </p:txBody>
      </p:sp>
      <p:sp>
        <p:nvSpPr>
          <p:cNvPr id="4" name="Text Box 3"/>
          <p:cNvSpPr txBox="1"/>
          <p:nvPr/>
        </p:nvSpPr>
        <p:spPr>
          <a:xfrm>
            <a:off x="1163320" y="1664970"/>
            <a:ext cx="5795010" cy="3415030"/>
          </a:xfrm>
          <a:prstGeom prst="rect">
            <a:avLst/>
          </a:prstGeom>
          <a:noFill/>
        </p:spPr>
        <p:txBody>
          <a:bodyPr wrap="square" rtlCol="0">
            <a:spAutoFit/>
          </a:bodyPr>
          <a:lstStyle/>
          <a:p>
            <a:pPr>
              <a:lnSpc>
                <a:spcPct val="150000"/>
              </a:lnSpc>
            </a:pPr>
            <a:r>
              <a:rPr lang="en-US" sz="2400">
                <a:solidFill>
                  <a:schemeClr val="bg1"/>
                </a:solidFill>
              </a:rPr>
              <a:t>We used an html to create a web page to display and visualize the collected data and CSS to beautify the web page and json parse to get and post data to and from the cloud and here is what our pages look like under test of the system.</a:t>
            </a:r>
          </a:p>
        </p:txBody>
      </p:sp>
      <p:pic>
        <p:nvPicPr>
          <p:cNvPr id="8" name="Picture 7" descr="C:\Users\Ahmed Nasser\Documents\cloud\249-2491926_our-web-development-service-web-development-images-png.png249-2491926_our-web-development-service-web-development-images-png"/>
          <p:cNvPicPr>
            <a:picLocks noChangeAspect="1"/>
          </p:cNvPicPr>
          <p:nvPr/>
        </p:nvPicPr>
        <p:blipFill>
          <a:blip r:embed="rId2"/>
          <a:srcRect/>
          <a:stretch>
            <a:fillRect/>
          </a:stretch>
        </p:blipFill>
        <p:spPr>
          <a:xfrm>
            <a:off x="6958330" y="2124075"/>
            <a:ext cx="4714875" cy="260985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400" y="2547620"/>
            <a:ext cx="8262620" cy="1340485"/>
          </a:xfrm>
        </p:spPr>
        <p:txBody>
          <a:bodyPr/>
          <a:lstStyle/>
          <a:p>
            <a:r>
              <a:rPr lang="en-US" sz="2400"/>
              <a:t>Communication protocol between NodeMCU and 				    ATmega</a:t>
            </a:r>
            <a:endParaRPr lang="en-US" altLang="en-US" sz="24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5838" y="393701"/>
            <a:ext cx="10458450" cy="877888"/>
          </a:xfrm>
        </p:spPr>
        <p:txBody>
          <a:bodyPr/>
          <a:lstStyle/>
          <a:p>
            <a:r>
              <a:rPr lang="en-US" sz="2400" b="1" dirty="0">
                <a:solidFill>
                  <a:schemeClr val="accent2">
                    <a:lumMod val="60000"/>
                    <a:lumOff val="40000"/>
                  </a:schemeClr>
                </a:solidFill>
                <a:latin typeface="+mn-lt"/>
              </a:rPr>
              <a:t>USART (</a:t>
            </a:r>
            <a:r>
              <a:rPr lang="en-US" sz="2400" b="1" dirty="0">
                <a:solidFill>
                  <a:schemeClr val="accent2">
                    <a:lumMod val="60000"/>
                    <a:lumOff val="40000"/>
                  </a:schemeClr>
                </a:solidFill>
                <a:effectLst/>
                <a:latin typeface="+mn-lt"/>
                <a:ea typeface="Calibri" panose="020F0502020204030204" pitchFamily="34" charset="0"/>
                <a:cs typeface="Arial" panose="020B0604020202020204" pitchFamily="34" charset="0"/>
              </a:rPr>
              <a:t>Universal Synchronous Asynchronous Receiver Transmitter)</a:t>
            </a:r>
            <a:endParaRPr lang="en-US" sz="2400" b="1" dirty="0">
              <a:solidFill>
                <a:schemeClr val="accent2">
                  <a:lumMod val="60000"/>
                  <a:lumOff val="40000"/>
                </a:schemeClr>
              </a:solidFill>
              <a:latin typeface="+mn-lt"/>
            </a:endParaRPr>
          </a:p>
        </p:txBody>
      </p:sp>
      <p:sp>
        <p:nvSpPr>
          <p:cNvPr id="2" name="TextBox 1"/>
          <p:cNvSpPr txBox="1"/>
          <p:nvPr/>
        </p:nvSpPr>
        <p:spPr>
          <a:xfrm>
            <a:off x="1814513" y="1414462"/>
            <a:ext cx="8229600" cy="5816977"/>
          </a:xfrm>
          <a:prstGeom prst="rect">
            <a:avLst/>
          </a:prstGeom>
          <a:noFill/>
        </p:spPr>
        <p:txBody>
          <a:bodyPr wrap="square" rtlCol="0">
            <a:spAutoFit/>
          </a:bodyPr>
          <a:lstStyle/>
          <a:p>
            <a:endParaRPr lang="en-US" sz="2400" dirty="0">
              <a:solidFill>
                <a:schemeClr val="bg1"/>
              </a:solidFill>
            </a:endParaRPr>
          </a:p>
          <a:p>
            <a:pPr marL="342900" indent="-342900">
              <a:lnSpc>
                <a:spcPct val="150000"/>
              </a:lnSpc>
              <a:buClr>
                <a:srgbClr val="FFFFFF"/>
              </a:buClr>
              <a:buFont typeface="Wingdings" panose="05000000000000000000" charset="0"/>
              <a:buChar char="Ø"/>
            </a:pPr>
            <a:r>
              <a:rPr lang="en-US" sz="2400" dirty="0">
                <a:solidFill>
                  <a:schemeClr val="bg1"/>
                </a:solidFill>
                <a:latin typeface="Arial" panose="020B0604020202020204" pitchFamily="34" charset="0"/>
                <a:cs typeface="Arial" panose="020B0604020202020204" pitchFamily="34" charset="0"/>
                <a:sym typeface="+mn-ea"/>
              </a:rPr>
              <a:t>Full duplex </a:t>
            </a:r>
          </a:p>
          <a:p>
            <a:pPr marL="342900" indent="-342900">
              <a:lnSpc>
                <a:spcPct val="150000"/>
              </a:lnSpc>
              <a:buClr>
                <a:srgbClr val="FFFFFF"/>
              </a:buClr>
              <a:buFont typeface="Wingdings" panose="05000000000000000000" charset="0"/>
              <a:buChar char="Ø"/>
            </a:pPr>
            <a:r>
              <a:rPr lang="en-US" sz="2400" dirty="0">
                <a:solidFill>
                  <a:schemeClr val="bg1"/>
                </a:solidFill>
              </a:rPr>
              <a:t>in synchronous mode, or in asynchronous mode.</a:t>
            </a:r>
          </a:p>
          <a:p>
            <a:pPr marL="342900" indent="-342900">
              <a:lnSpc>
                <a:spcPct val="150000"/>
              </a:lnSpc>
              <a:buClr>
                <a:srgbClr val="FFFFFF"/>
              </a:buClr>
              <a:buFont typeface="Wingdings" panose="05000000000000000000" charset="0"/>
              <a:buChar char="Ø"/>
            </a:pPr>
            <a:r>
              <a:rPr lang="en-US" sz="2400" dirty="0">
                <a:solidFill>
                  <a:schemeClr val="bg1"/>
                </a:solidFill>
              </a:rPr>
              <a:t>Serial communication interface </a:t>
            </a:r>
            <a:endParaRPr lang="ar-EG" sz="2400" dirty="0">
              <a:solidFill>
                <a:schemeClr val="bg1"/>
              </a:solidFill>
            </a:endParaRPr>
          </a:p>
          <a:p>
            <a:pPr marL="342900" indent="-342900">
              <a:lnSpc>
                <a:spcPct val="150000"/>
              </a:lnSpc>
              <a:buClr>
                <a:srgbClr val="FFFFFF"/>
              </a:buClr>
              <a:buFont typeface="Wingdings" panose="05000000000000000000" charset="0"/>
              <a:buChar char="Ø"/>
            </a:pPr>
            <a:r>
              <a:rPr lang="en-US" sz="2400" dirty="0">
                <a:solidFill>
                  <a:schemeClr val="bg1"/>
                </a:solidFill>
                <a:latin typeface="+mn-lt"/>
              </a:rPr>
              <a:t> </a:t>
            </a:r>
            <a:r>
              <a:rPr lang="fr-FR" sz="2400" i="0" u="none" strike="noStrike" baseline="0" dirty="0">
                <a:solidFill>
                  <a:schemeClr val="bg1"/>
                </a:solidFill>
                <a:latin typeface="+mn-lt"/>
              </a:rPr>
              <a:t>Double Speed Asynchrones Communication Mode</a:t>
            </a:r>
            <a:endParaRPr lang="en-US" sz="2400" dirty="0">
              <a:solidFill>
                <a:schemeClr val="bg1"/>
              </a:solidFill>
            </a:endParaRPr>
          </a:p>
          <a:p>
            <a:pPr marL="342900" indent="-342900">
              <a:lnSpc>
                <a:spcPct val="150000"/>
              </a:lnSpc>
              <a:buClr>
                <a:srgbClr val="FFFFFF"/>
              </a:buClr>
              <a:buFont typeface="Wingdings" panose="05000000000000000000" charset="0"/>
              <a:buChar char="Ø"/>
            </a:pPr>
            <a:r>
              <a:rPr lang="en-US" sz="2400" i="0" u="none" strike="noStrike" baseline="0" dirty="0">
                <a:solidFill>
                  <a:schemeClr val="bg1"/>
                </a:solidFill>
                <a:latin typeface="Arial" panose="020B0604020202020204" pitchFamily="34" charset="0"/>
                <a:cs typeface="Arial" panose="020B0604020202020204" pitchFamily="34" charset="0"/>
              </a:rPr>
              <a:t>High Resolution Baud Rate</a:t>
            </a:r>
          </a:p>
          <a:p>
            <a:pPr marL="342900" indent="-342900">
              <a:lnSpc>
                <a:spcPct val="150000"/>
              </a:lnSpc>
              <a:buClr>
                <a:srgbClr val="FFFFFF"/>
              </a:buClr>
              <a:buFont typeface="Wingdings" panose="05000000000000000000" charset="0"/>
              <a:buChar char="Ø"/>
            </a:pPr>
            <a:r>
              <a:rPr lang="en-US" sz="2400" dirty="0">
                <a:solidFill>
                  <a:schemeClr val="bg1"/>
                </a:solidFill>
                <a:latin typeface="Arial" panose="020B0604020202020204" pitchFamily="34" charset="0"/>
                <a:cs typeface="Arial" panose="020B0604020202020204" pitchFamily="34" charset="0"/>
                <a:sym typeface="+mn-ea"/>
              </a:rPr>
              <a:t>Pear to pear no master </a:t>
            </a:r>
          </a:p>
          <a:p>
            <a:pPr marL="342900" indent="-342900">
              <a:lnSpc>
                <a:spcPct val="150000"/>
              </a:lnSpc>
              <a:buClr>
                <a:srgbClr val="FFFFFF"/>
              </a:buClr>
              <a:buFont typeface="Wingdings" panose="05000000000000000000" charset="0"/>
              <a:buChar char="Ø"/>
            </a:pPr>
            <a:r>
              <a:rPr lang="en-US" sz="2400" dirty="0">
                <a:solidFill>
                  <a:schemeClr val="bg1"/>
                </a:solidFill>
                <a:latin typeface="Arial" panose="020B0604020202020204" pitchFamily="34" charset="0"/>
                <a:cs typeface="Arial" panose="020B0604020202020204" pitchFamily="34" charset="0"/>
                <a:sym typeface="+mn-ea"/>
              </a:rPr>
              <a:t>Data is transmitted as frames</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DE69BD-3C34-DCC4-FDF6-5DE7B05A35BE}"/>
              </a:ext>
            </a:extLst>
          </p:cNvPr>
          <p:cNvSpPr>
            <a:spLocks noGrp="1"/>
          </p:cNvSpPr>
          <p:nvPr>
            <p:ph type="body" idx="1"/>
          </p:nvPr>
        </p:nvSpPr>
        <p:spPr>
          <a:xfrm>
            <a:off x="877330" y="210065"/>
            <a:ext cx="10470120" cy="4040659"/>
          </a:xfrm>
        </p:spPr>
        <p:txBody>
          <a:bodyPr/>
          <a:lstStyle/>
          <a:p>
            <a:r>
              <a:rPr lang="en-US" b="1" dirty="0">
                <a:solidFill>
                  <a:schemeClr val="accent4">
                    <a:lumMod val="60000"/>
                    <a:lumOff val="40000"/>
                  </a:schemeClr>
                </a:solidFill>
              </a:rPr>
              <a:t>The Problem : </a:t>
            </a:r>
          </a:p>
          <a:p>
            <a:r>
              <a:rPr lang="en-US" dirty="0"/>
              <a:t>          during this disease and corona virus we must keep our healthy and protect people around us</a:t>
            </a:r>
            <a:r>
              <a:rPr lang="ar-EG" dirty="0"/>
              <a:t> </a:t>
            </a:r>
            <a:r>
              <a:rPr lang="en-US" dirty="0"/>
              <a:t>from infection.</a:t>
            </a:r>
          </a:p>
          <a:p>
            <a:endParaRPr lang="en-US" dirty="0"/>
          </a:p>
          <a:p>
            <a:endParaRPr lang="en-US" dirty="0"/>
          </a:p>
          <a:p>
            <a:r>
              <a:rPr lang="en-US" b="1" dirty="0">
                <a:solidFill>
                  <a:schemeClr val="accent4">
                    <a:lumMod val="60000"/>
                    <a:lumOff val="40000"/>
                  </a:schemeClr>
                </a:solidFill>
              </a:rPr>
              <a:t>The Solution :</a:t>
            </a:r>
          </a:p>
          <a:p>
            <a:r>
              <a:rPr lang="en-US" b="1" dirty="0">
                <a:solidFill>
                  <a:schemeClr val="accent4">
                    <a:lumMod val="60000"/>
                    <a:lumOff val="40000"/>
                  </a:schemeClr>
                </a:solidFill>
              </a:rPr>
              <a:t>             </a:t>
            </a:r>
            <a:r>
              <a:rPr lang="en-US" dirty="0">
                <a:solidFill>
                  <a:schemeClr val="bg1"/>
                </a:solidFill>
              </a:rPr>
              <a:t>we solve this by Mask Detection System. </a:t>
            </a:r>
            <a:r>
              <a:rPr lang="en-US" i="0" dirty="0">
                <a:solidFill>
                  <a:schemeClr val="bg1"/>
                </a:solidFill>
                <a:effectLst/>
                <a:latin typeface="TimesNewRomanPSMT"/>
              </a:rPr>
              <a:t>It detects whether people wear a mask or not. This is to control the infection in cases of pandemics.</a:t>
            </a:r>
            <a:r>
              <a:rPr lang="en-US" dirty="0">
                <a:solidFill>
                  <a:schemeClr val="bg1"/>
                </a:solidFill>
              </a:rPr>
              <a:t> </a:t>
            </a:r>
            <a:br>
              <a:rPr lang="en-US" dirty="0"/>
            </a:br>
            <a:endParaRPr lang="en-US" b="1" dirty="0">
              <a:solidFill>
                <a:schemeClr val="accent4">
                  <a:lumMod val="60000"/>
                  <a:lumOff val="40000"/>
                </a:schemeClr>
              </a:solidFill>
            </a:endParaRPr>
          </a:p>
        </p:txBody>
      </p:sp>
      <p:pic>
        <p:nvPicPr>
          <p:cNvPr id="6146" name="Picture 2" descr="See the source image">
            <a:extLst>
              <a:ext uri="{FF2B5EF4-FFF2-40B4-BE49-F238E27FC236}">
                <a16:creationId xmlns:a16="http://schemas.microsoft.com/office/drawing/2014/main" id="{2F8965EB-0327-BA8A-FDB2-0A6505349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597" y="3725888"/>
            <a:ext cx="3884398" cy="2922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3027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3950" y="393702"/>
            <a:ext cx="10515600" cy="563562"/>
          </a:xfrm>
        </p:spPr>
        <p:txBody>
          <a:bodyPr/>
          <a:lstStyle/>
          <a:p>
            <a:r>
              <a:rPr lang="en-US" sz="2400" b="1" dirty="0"/>
              <a:t>UART frame</a:t>
            </a:r>
          </a:p>
        </p:txBody>
      </p:sp>
      <p:pic>
        <p:nvPicPr>
          <p:cNvPr id="6" name="Picture 5"/>
          <p:cNvPicPr>
            <a:picLocks noChangeAspect="1"/>
          </p:cNvPicPr>
          <p:nvPr/>
        </p:nvPicPr>
        <p:blipFill>
          <a:blip r:embed="rId2"/>
          <a:stretch>
            <a:fillRect/>
          </a:stretch>
        </p:blipFill>
        <p:spPr>
          <a:xfrm>
            <a:off x="2939282" y="957264"/>
            <a:ext cx="8384305" cy="2372118"/>
          </a:xfrm>
          <a:prstGeom prst="rect">
            <a:avLst/>
          </a:prstGeom>
        </p:spPr>
      </p:pic>
      <p:pic>
        <p:nvPicPr>
          <p:cNvPr id="4" name="Picture 3">
            <a:extLst>
              <a:ext uri="{FF2B5EF4-FFF2-40B4-BE49-F238E27FC236}">
                <a16:creationId xmlns:a16="http://schemas.microsoft.com/office/drawing/2014/main" id="{1151AD9F-6095-45E4-AC7B-2571E948585B}"/>
              </a:ext>
            </a:extLst>
          </p:cNvPr>
          <p:cNvPicPr>
            <a:picLocks noChangeAspect="1"/>
          </p:cNvPicPr>
          <p:nvPr/>
        </p:nvPicPr>
        <p:blipFill>
          <a:blip r:embed="rId3"/>
          <a:stretch>
            <a:fillRect/>
          </a:stretch>
        </p:blipFill>
        <p:spPr>
          <a:xfrm>
            <a:off x="2939282" y="3657600"/>
            <a:ext cx="8384306" cy="28066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3735" y="917674"/>
            <a:ext cx="6093618" cy="461665"/>
          </a:xfrm>
          <a:prstGeom prst="rect">
            <a:avLst/>
          </a:prstGeom>
          <a:noFill/>
        </p:spPr>
        <p:txBody>
          <a:bodyPr wrap="square">
            <a:spAutoFit/>
          </a:bodyPr>
          <a:lstStyle/>
          <a:p>
            <a:r>
              <a:rPr lang="en-US" sz="2400" b="1" i="0" u="none" strike="noStrike" baseline="0" dirty="0">
                <a:solidFill>
                  <a:schemeClr val="bg1"/>
                </a:solidFill>
                <a:latin typeface="+mj-lt"/>
              </a:rPr>
              <a:t>Framing Error Detection</a:t>
            </a:r>
            <a:endParaRPr lang="en-US" sz="2400" dirty="0">
              <a:solidFill>
                <a:schemeClr val="bg1"/>
              </a:solidFill>
              <a:latin typeface="+mj-lt"/>
            </a:endParaRPr>
          </a:p>
        </p:txBody>
      </p:sp>
      <p:pic>
        <p:nvPicPr>
          <p:cNvPr id="6" name="Content Placeholder 4"/>
          <p:cNvPicPr>
            <a:picLocks noChangeAspect="1"/>
          </p:cNvPicPr>
          <p:nvPr/>
        </p:nvPicPr>
        <p:blipFill>
          <a:blip r:embed="rId2"/>
          <a:stretch>
            <a:fillRect/>
          </a:stretch>
        </p:blipFill>
        <p:spPr>
          <a:xfrm>
            <a:off x="2071689" y="2024062"/>
            <a:ext cx="8501062" cy="3576638"/>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2816860" y="2829560"/>
            <a:ext cx="7980680" cy="829945"/>
          </a:xfrm>
          <a:prstGeom prst="rect">
            <a:avLst/>
          </a:prstGeom>
          <a:noFill/>
        </p:spPr>
        <p:txBody>
          <a:bodyPr wrap="square" rtlCol="0" anchor="t">
            <a:spAutoFit/>
          </a:bodyPr>
          <a:lstStyle/>
          <a:p>
            <a:r>
              <a:rPr lang="en-US" sz="2400">
                <a:solidFill>
                  <a:schemeClr val="bg1"/>
                </a:solidFill>
                <a:sym typeface="+mn-ea"/>
              </a:rPr>
              <a:t>Communication between NodeMCU or  Websites and 			    Cloud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 communication"/>
          <p:cNvPicPr>
            <a:picLocks noChangeAspect="1"/>
          </p:cNvPicPr>
          <p:nvPr/>
        </p:nvPicPr>
        <p:blipFill>
          <a:blip r:embed="rId2"/>
          <a:srcRect l="68991" t="3872" r="2130" b="27289"/>
          <a:stretch>
            <a:fillRect/>
          </a:stretch>
        </p:blipFill>
        <p:spPr>
          <a:xfrm>
            <a:off x="8730615" y="3935095"/>
            <a:ext cx="1829435" cy="1838960"/>
          </a:xfrm>
          <a:prstGeom prst="ellipse">
            <a:avLst/>
          </a:prstGeom>
        </p:spPr>
      </p:pic>
      <p:pic>
        <p:nvPicPr>
          <p:cNvPr id="7" name="Picture 6" descr="6f7fa758-effe-4057-9307-3d6225c35c7b"/>
          <p:cNvPicPr>
            <a:picLocks noChangeAspect="1"/>
          </p:cNvPicPr>
          <p:nvPr/>
        </p:nvPicPr>
        <p:blipFill>
          <a:blip r:embed="rId3"/>
          <a:srcRect l="29471" t="7935" r="26577" b="34833"/>
          <a:stretch>
            <a:fillRect/>
          </a:stretch>
        </p:blipFill>
        <p:spPr>
          <a:xfrm>
            <a:off x="2208530" y="3775075"/>
            <a:ext cx="2044065" cy="2159635"/>
          </a:xfrm>
          <a:prstGeom prst="ellipse">
            <a:avLst/>
          </a:prstGeom>
        </p:spPr>
      </p:pic>
      <p:cxnSp>
        <p:nvCxnSpPr>
          <p:cNvPr id="9" name="Straight Arrow Connector 8"/>
          <p:cNvCxnSpPr/>
          <p:nvPr/>
        </p:nvCxnSpPr>
        <p:spPr>
          <a:xfrm flipH="1">
            <a:off x="4244975" y="5278755"/>
            <a:ext cx="4505325" cy="12700"/>
          </a:xfrm>
          <a:prstGeom prst="straightConnector1">
            <a:avLst/>
          </a:prstGeom>
          <a:ln w="4762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5300980" y="4818380"/>
            <a:ext cx="2920365" cy="460375"/>
          </a:xfrm>
          <a:prstGeom prst="rect">
            <a:avLst/>
          </a:prstGeom>
          <a:noFill/>
        </p:spPr>
        <p:txBody>
          <a:bodyPr wrap="square" rtlCol="0">
            <a:spAutoFit/>
          </a:bodyPr>
          <a:lstStyle/>
          <a:p>
            <a:r>
              <a:rPr lang="en-US" sz="2400">
                <a:solidFill>
                  <a:schemeClr val="bg1"/>
                </a:solidFill>
              </a:rPr>
              <a:t>HTTP Response</a:t>
            </a:r>
          </a:p>
        </p:txBody>
      </p:sp>
      <p:cxnSp>
        <p:nvCxnSpPr>
          <p:cNvPr id="12" name="Straight Arrow Connector 11"/>
          <p:cNvCxnSpPr/>
          <p:nvPr/>
        </p:nvCxnSpPr>
        <p:spPr>
          <a:xfrm>
            <a:off x="4252595" y="4498975"/>
            <a:ext cx="4517390" cy="12700"/>
          </a:xfrm>
          <a:prstGeom prst="straightConnector1">
            <a:avLst/>
          </a:prstGeom>
          <a:ln w="4762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5300980" y="4051300"/>
            <a:ext cx="2920365" cy="460375"/>
          </a:xfrm>
          <a:prstGeom prst="rect">
            <a:avLst/>
          </a:prstGeom>
          <a:noFill/>
        </p:spPr>
        <p:txBody>
          <a:bodyPr wrap="square" rtlCol="0">
            <a:spAutoFit/>
          </a:bodyPr>
          <a:lstStyle/>
          <a:p>
            <a:r>
              <a:rPr lang="en-US" sz="2400">
                <a:solidFill>
                  <a:schemeClr val="bg1"/>
                </a:solidFill>
              </a:rPr>
              <a:t>HTTP Request</a:t>
            </a:r>
          </a:p>
        </p:txBody>
      </p:sp>
      <p:sp>
        <p:nvSpPr>
          <p:cNvPr id="14" name="Text Box 13"/>
          <p:cNvSpPr txBox="1"/>
          <p:nvPr/>
        </p:nvSpPr>
        <p:spPr>
          <a:xfrm>
            <a:off x="1522095" y="389890"/>
            <a:ext cx="4518025" cy="460375"/>
          </a:xfrm>
          <a:prstGeom prst="rect">
            <a:avLst/>
          </a:prstGeom>
          <a:noFill/>
        </p:spPr>
        <p:txBody>
          <a:bodyPr wrap="square" rtlCol="0">
            <a:spAutoFit/>
          </a:bodyPr>
          <a:lstStyle/>
          <a:p>
            <a:r>
              <a:rPr lang="en-US" sz="2400">
                <a:solidFill>
                  <a:schemeClr val="bg1"/>
                </a:solidFill>
              </a:rPr>
              <a:t>HTTP Request</a:t>
            </a:r>
          </a:p>
        </p:txBody>
      </p:sp>
      <p:sp>
        <p:nvSpPr>
          <p:cNvPr id="15" name="Text Box 14"/>
          <p:cNvSpPr txBox="1"/>
          <p:nvPr/>
        </p:nvSpPr>
        <p:spPr>
          <a:xfrm>
            <a:off x="1695450" y="1158875"/>
            <a:ext cx="7177405" cy="2306955"/>
          </a:xfrm>
          <a:prstGeom prst="rect">
            <a:avLst/>
          </a:prstGeom>
          <a:noFill/>
        </p:spPr>
        <p:txBody>
          <a:bodyPr wrap="square" rtlCol="0">
            <a:spAutoFit/>
          </a:bodyPr>
          <a:lstStyle/>
          <a:p>
            <a:r>
              <a:rPr lang="en-US" sz="2400">
                <a:solidFill>
                  <a:schemeClr val="bg1"/>
                </a:solidFill>
              </a:rPr>
              <a:t>HTTP requests are messages sent by the client to initiate an action on the server. </a:t>
            </a:r>
          </a:p>
          <a:p>
            <a:endParaRPr lang="en-US" sz="2400">
              <a:solidFill>
                <a:schemeClr val="bg1"/>
              </a:solidFill>
            </a:endParaRPr>
          </a:p>
          <a:p>
            <a:r>
              <a:rPr lang="en-US" sz="2400">
                <a:solidFill>
                  <a:schemeClr val="bg1"/>
                </a:solidFill>
              </a:rPr>
              <a:t>Types used :</a:t>
            </a:r>
          </a:p>
          <a:p>
            <a:r>
              <a:rPr lang="en-US" sz="2400">
                <a:solidFill>
                  <a:schemeClr val="bg1"/>
                </a:solidFill>
              </a:rPr>
              <a:t>1- Get </a:t>
            </a:r>
          </a:p>
          <a:p>
            <a:r>
              <a:rPr lang="en-US" sz="2400">
                <a:solidFill>
                  <a:schemeClr val="bg1"/>
                </a:solidFill>
              </a:rPr>
              <a:t>2- Post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265" y="484505"/>
            <a:ext cx="3361055" cy="562610"/>
          </a:xfrm>
        </p:spPr>
        <p:txBody>
          <a:bodyPr/>
          <a:lstStyle/>
          <a:p>
            <a:r>
              <a:rPr lang="en-US" sz="2400"/>
              <a:t>Get Request</a:t>
            </a:r>
          </a:p>
        </p:txBody>
      </p:sp>
      <p:sp>
        <p:nvSpPr>
          <p:cNvPr id="4" name="Text Box 3"/>
          <p:cNvSpPr txBox="1"/>
          <p:nvPr/>
        </p:nvSpPr>
        <p:spPr>
          <a:xfrm>
            <a:off x="1558925" y="1304290"/>
            <a:ext cx="10547350" cy="4892675"/>
          </a:xfrm>
          <a:prstGeom prst="rect">
            <a:avLst/>
          </a:prstGeom>
          <a:noFill/>
        </p:spPr>
        <p:txBody>
          <a:bodyPr wrap="square" rtlCol="0" anchor="t">
            <a:spAutoFit/>
          </a:bodyPr>
          <a:lstStyle/>
          <a:p>
            <a:r>
              <a:rPr lang="en-US" sz="2400">
                <a:solidFill>
                  <a:schemeClr val="bg1"/>
                </a:solidFill>
              </a:rPr>
              <a:t>used to read From Server.</a:t>
            </a:r>
          </a:p>
          <a:p>
            <a:endParaRPr lang="en-US" sz="2400">
              <a:solidFill>
                <a:schemeClr val="bg1"/>
              </a:solidFill>
            </a:endParaRPr>
          </a:p>
          <a:p>
            <a:r>
              <a:rPr lang="en-US" sz="2400">
                <a:solidFill>
                  <a:schemeClr val="bg1"/>
                </a:solidFill>
              </a:rPr>
              <a:t>Formatting : Get / URL</a:t>
            </a:r>
          </a:p>
          <a:p>
            <a:endParaRPr lang="en-US" sz="2400">
              <a:solidFill>
                <a:schemeClr val="bg1"/>
              </a:solidFill>
            </a:endParaRPr>
          </a:p>
          <a:p>
            <a:r>
              <a:rPr lang="en-US" sz="2400">
                <a:solidFill>
                  <a:schemeClr val="bg1"/>
                </a:solidFill>
              </a:rPr>
              <a:t>URL: https://api.thingspeak.com/channels/</a:t>
            </a:r>
            <a:r>
              <a:rPr lang="en-US" sz="2400">
                <a:solidFill>
                  <a:schemeClr val="accent2"/>
                </a:solidFill>
              </a:rPr>
              <a:t>Channel_ID</a:t>
            </a:r>
            <a:r>
              <a:rPr lang="en-US" sz="2400">
                <a:solidFill>
                  <a:schemeClr val="bg1"/>
                </a:solidFill>
              </a:rPr>
              <a:t>/api_key=</a:t>
            </a:r>
            <a:r>
              <a:rPr lang="en-US" sz="2400">
                <a:solidFill>
                  <a:schemeClr val="accent2"/>
                </a:solidFill>
              </a:rPr>
              <a:t>Read_Api_Key</a:t>
            </a:r>
            <a:endParaRPr lang="en-US" sz="2400">
              <a:solidFill>
                <a:schemeClr val="bg1"/>
              </a:solidFill>
            </a:endParaRPr>
          </a:p>
          <a:p>
            <a:endParaRPr lang="en-US" sz="2400">
              <a:solidFill>
                <a:schemeClr val="bg1"/>
              </a:solidFill>
            </a:endParaRPr>
          </a:p>
          <a:p>
            <a:r>
              <a:rPr lang="en-US" sz="2400">
                <a:solidFill>
                  <a:schemeClr val="bg1"/>
                </a:solidFill>
              </a:rPr>
              <a:t>Responses</a:t>
            </a:r>
          </a:p>
          <a:p>
            <a:pPr marL="342900" indent="-342900">
              <a:buClr>
                <a:srgbClr val="FFFFFF"/>
              </a:buClr>
              <a:buFont typeface="Arial" panose="020B0604020202020204" pitchFamily="34" charset="0"/>
              <a:buChar char="•"/>
            </a:pPr>
            <a:r>
              <a:rPr lang="en-US" sz="2400">
                <a:solidFill>
                  <a:schemeClr val="bg1"/>
                </a:solidFill>
              </a:rPr>
              <a:t> In case of success (or non-error) : </a:t>
            </a:r>
            <a:r>
              <a:rPr lang="en-US" sz="2400">
                <a:solidFill>
                  <a:schemeClr val="bg1"/>
                </a:solidFill>
                <a:sym typeface="+mn-ea"/>
              </a:rPr>
              <a:t>200 </a:t>
            </a:r>
          </a:p>
          <a:p>
            <a:pPr marL="342900" indent="-342900">
              <a:buClr>
                <a:srgbClr val="FFFFFF"/>
              </a:buClr>
              <a:buFont typeface="Arial" panose="020B0604020202020204" pitchFamily="34" charset="0"/>
              <a:buChar char="•"/>
            </a:pPr>
            <a:r>
              <a:rPr lang="en-US" sz="2400">
                <a:solidFill>
                  <a:schemeClr val="bg1"/>
                </a:solidFill>
              </a:rPr>
              <a:t> In an error case:</a:t>
            </a:r>
          </a:p>
          <a:p>
            <a:pPr marL="2628900" lvl="5" indent="-342900">
              <a:buClr>
                <a:srgbClr val="FFFFFF"/>
              </a:buClr>
              <a:buFont typeface="Arial" panose="020B0604020202020204" pitchFamily="34" charset="0"/>
              <a:buChar char="•"/>
            </a:pPr>
            <a:r>
              <a:rPr lang="en-US" sz="2400">
                <a:solidFill>
                  <a:schemeClr val="bg1"/>
                </a:solidFill>
              </a:rPr>
              <a:t>NOT FOUND : 404 </a:t>
            </a:r>
          </a:p>
          <a:p>
            <a:pPr marL="2628900" lvl="5" indent="-342900">
              <a:buClr>
                <a:srgbClr val="FFFFFF"/>
              </a:buClr>
              <a:buFont typeface="Arial" panose="020B0604020202020204" pitchFamily="34" charset="0"/>
              <a:buChar char="•"/>
            </a:pPr>
            <a:r>
              <a:rPr lang="en-US" sz="2400">
                <a:solidFill>
                  <a:schemeClr val="bg1"/>
                </a:solidFill>
                <a:sym typeface="+mn-ea"/>
              </a:rPr>
              <a:t>BAD REQUEST : 400</a:t>
            </a:r>
            <a:endParaRPr lang="en-US" sz="2400">
              <a:solidFill>
                <a:schemeClr val="bg1"/>
              </a:solidFill>
            </a:endParaRPr>
          </a:p>
          <a:p>
            <a:endParaRPr lang="en-US" sz="2400">
              <a:solidFill>
                <a:schemeClr val="bg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265" y="484505"/>
            <a:ext cx="3361055" cy="562610"/>
          </a:xfrm>
        </p:spPr>
        <p:txBody>
          <a:bodyPr/>
          <a:lstStyle/>
          <a:p>
            <a:r>
              <a:rPr lang="en-US" sz="2400"/>
              <a:t>Post Request</a:t>
            </a:r>
          </a:p>
        </p:txBody>
      </p:sp>
      <p:sp>
        <p:nvSpPr>
          <p:cNvPr id="4" name="Text Box 3"/>
          <p:cNvSpPr txBox="1"/>
          <p:nvPr/>
        </p:nvSpPr>
        <p:spPr>
          <a:xfrm>
            <a:off x="1558925" y="1304290"/>
            <a:ext cx="10547350" cy="4892675"/>
          </a:xfrm>
          <a:prstGeom prst="rect">
            <a:avLst/>
          </a:prstGeom>
          <a:noFill/>
        </p:spPr>
        <p:txBody>
          <a:bodyPr wrap="square" rtlCol="0" anchor="t">
            <a:spAutoFit/>
          </a:bodyPr>
          <a:lstStyle/>
          <a:p>
            <a:r>
              <a:rPr lang="en-US" sz="2400">
                <a:solidFill>
                  <a:schemeClr val="bg1"/>
                </a:solidFill>
              </a:rPr>
              <a:t>used to Write to Server.</a:t>
            </a:r>
          </a:p>
          <a:p>
            <a:endParaRPr lang="en-US" sz="2400">
              <a:solidFill>
                <a:schemeClr val="bg1"/>
              </a:solidFill>
            </a:endParaRPr>
          </a:p>
          <a:p>
            <a:r>
              <a:rPr lang="en-US" sz="2400">
                <a:solidFill>
                  <a:schemeClr val="bg1"/>
                </a:solidFill>
              </a:rPr>
              <a:t>Formatting : Post / URL</a:t>
            </a:r>
          </a:p>
          <a:p>
            <a:endParaRPr lang="en-US" sz="2400">
              <a:solidFill>
                <a:schemeClr val="bg1"/>
              </a:solidFill>
            </a:endParaRPr>
          </a:p>
          <a:p>
            <a:r>
              <a:rPr lang="en-US" sz="2400">
                <a:solidFill>
                  <a:schemeClr val="bg1"/>
                </a:solidFill>
              </a:rPr>
              <a:t>URL: https://api.thingspeak.com/update?api_key=</a:t>
            </a:r>
            <a:r>
              <a:rPr lang="en-US" sz="2400">
                <a:solidFill>
                  <a:schemeClr val="accent2"/>
                </a:solidFill>
              </a:rPr>
              <a:t>Write</a:t>
            </a:r>
            <a:r>
              <a:rPr lang="en-US" sz="2400">
                <a:solidFill>
                  <a:schemeClr val="accent2"/>
                </a:solidFill>
                <a:sym typeface="+mn-ea"/>
              </a:rPr>
              <a:t>_Api_Key</a:t>
            </a:r>
            <a:r>
              <a:rPr lang="en-US" sz="2400">
                <a:solidFill>
                  <a:schemeClr val="bg1"/>
                </a:solidFill>
              </a:rPr>
              <a:t>&amp;field1=</a:t>
            </a:r>
            <a:r>
              <a:rPr lang="en-US" sz="2400">
                <a:solidFill>
                  <a:schemeClr val="accent2"/>
                </a:solidFill>
              </a:rPr>
              <a:t>Data</a:t>
            </a:r>
          </a:p>
          <a:p>
            <a:endParaRPr lang="en-US" sz="2400">
              <a:solidFill>
                <a:schemeClr val="bg1"/>
              </a:solidFill>
            </a:endParaRPr>
          </a:p>
          <a:p>
            <a:r>
              <a:rPr lang="en-US" sz="2400">
                <a:solidFill>
                  <a:schemeClr val="bg1"/>
                </a:solidFill>
              </a:rPr>
              <a:t>Responses</a:t>
            </a:r>
          </a:p>
          <a:p>
            <a:pPr marL="342900" indent="-342900">
              <a:buClr>
                <a:srgbClr val="FFFFFF"/>
              </a:buClr>
              <a:buFont typeface="Arial" panose="020B0604020202020204" pitchFamily="34" charset="0"/>
              <a:buChar char="•"/>
            </a:pPr>
            <a:r>
              <a:rPr lang="en-US" sz="2400">
                <a:solidFill>
                  <a:schemeClr val="bg1"/>
                </a:solidFill>
              </a:rPr>
              <a:t> In case of success (or non-error) : </a:t>
            </a:r>
            <a:r>
              <a:rPr lang="en-US" sz="2400">
                <a:solidFill>
                  <a:schemeClr val="bg1"/>
                </a:solidFill>
                <a:sym typeface="+mn-ea"/>
              </a:rPr>
              <a:t>200 </a:t>
            </a:r>
          </a:p>
          <a:p>
            <a:pPr marL="342900" indent="-342900">
              <a:buClr>
                <a:srgbClr val="FFFFFF"/>
              </a:buClr>
              <a:buFont typeface="Arial" panose="020B0604020202020204" pitchFamily="34" charset="0"/>
              <a:buChar char="•"/>
            </a:pPr>
            <a:r>
              <a:rPr lang="en-US" sz="2400">
                <a:solidFill>
                  <a:schemeClr val="bg1"/>
                </a:solidFill>
              </a:rPr>
              <a:t> In an error case:</a:t>
            </a:r>
          </a:p>
          <a:p>
            <a:pPr marL="2628900" lvl="5" indent="-342900">
              <a:buClr>
                <a:srgbClr val="FFFFFF"/>
              </a:buClr>
              <a:buFont typeface="Arial" panose="020B0604020202020204" pitchFamily="34" charset="0"/>
              <a:buChar char="•"/>
            </a:pPr>
            <a:r>
              <a:rPr lang="en-US" sz="2400">
                <a:solidFill>
                  <a:schemeClr val="bg1"/>
                </a:solidFill>
              </a:rPr>
              <a:t>NOT FOUND : 404 </a:t>
            </a:r>
          </a:p>
          <a:p>
            <a:pPr marL="2628900" lvl="5" indent="-342900">
              <a:buClr>
                <a:srgbClr val="FFFFFF"/>
              </a:buClr>
              <a:buFont typeface="Arial" panose="020B0604020202020204" pitchFamily="34" charset="0"/>
              <a:buChar char="•"/>
            </a:pPr>
            <a:r>
              <a:rPr lang="en-US" sz="2400">
                <a:solidFill>
                  <a:schemeClr val="bg1"/>
                </a:solidFill>
                <a:sym typeface="+mn-ea"/>
              </a:rPr>
              <a:t>BAD REQUEST : 400</a:t>
            </a:r>
            <a:endParaRPr lang="en-US" sz="2400">
              <a:solidFill>
                <a:schemeClr val="bg1"/>
              </a:solidFill>
            </a:endParaRPr>
          </a:p>
          <a:p>
            <a:endParaRPr lang="en-US" sz="2400">
              <a:solidFill>
                <a:schemeClr val="bg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6575" y="2943225"/>
            <a:ext cx="3498215" cy="970915"/>
          </a:xfrm>
        </p:spPr>
        <p:txBody>
          <a:bodyPr/>
          <a:lstStyle/>
          <a:p>
            <a:r>
              <a:rPr lang="en-US"/>
              <a:t>Systems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445" y="360680"/>
            <a:ext cx="3522345" cy="550545"/>
          </a:xfrm>
        </p:spPr>
        <p:txBody>
          <a:bodyPr/>
          <a:lstStyle/>
          <a:p>
            <a:r>
              <a:rPr lang="en-US" sz="2400" dirty="0"/>
              <a:t>Smart Lightening</a:t>
            </a:r>
          </a:p>
        </p:txBody>
      </p:sp>
      <p:pic>
        <p:nvPicPr>
          <p:cNvPr id="225" name="Picture 2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680" y="910590"/>
            <a:ext cx="4464685" cy="5918835"/>
          </a:xfrm>
          <a:prstGeom prst="rect">
            <a:avLst/>
          </a:prstGeom>
        </p:spPr>
      </p:pic>
      <p:sp>
        <p:nvSpPr>
          <p:cNvPr id="4" name="Text Box 3"/>
          <p:cNvSpPr txBox="1"/>
          <p:nvPr/>
        </p:nvSpPr>
        <p:spPr>
          <a:xfrm>
            <a:off x="1831340" y="2753360"/>
            <a:ext cx="2178685" cy="460375"/>
          </a:xfrm>
          <a:prstGeom prst="rect">
            <a:avLst/>
          </a:prstGeom>
          <a:noFill/>
        </p:spPr>
        <p:txBody>
          <a:bodyPr wrap="square" rtlCol="0">
            <a:spAutoFit/>
          </a:bodyPr>
          <a:lstStyle/>
          <a:p>
            <a:r>
              <a:rPr lang="en-US" sz="2400">
                <a:solidFill>
                  <a:schemeClr val="bg1"/>
                </a:solidFill>
              </a:rPr>
              <a:t>Flow chart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925" y="472440"/>
            <a:ext cx="2112010" cy="599440"/>
          </a:xfrm>
        </p:spPr>
        <p:txBody>
          <a:bodyPr/>
          <a:lstStyle/>
          <a:p>
            <a:r>
              <a:rPr lang="en-US" sz="2400"/>
              <a:t>web page</a:t>
            </a:r>
          </a:p>
        </p:txBody>
      </p:sp>
      <p:pic>
        <p:nvPicPr>
          <p:cNvPr id="4" name="Picture 3" descr="00"/>
          <p:cNvPicPr>
            <a:picLocks noChangeAspect="1"/>
          </p:cNvPicPr>
          <p:nvPr/>
        </p:nvPicPr>
        <p:blipFill>
          <a:blip r:embed="rId2"/>
          <a:stretch>
            <a:fillRect/>
          </a:stretch>
        </p:blipFill>
        <p:spPr>
          <a:xfrm>
            <a:off x="2667000" y="1071880"/>
            <a:ext cx="6858000" cy="5624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1751330" y="430530"/>
            <a:ext cx="1518285" cy="621030"/>
          </a:xfrm>
        </p:spPr>
        <p:txBody>
          <a:bodyPr/>
          <a:lstStyle/>
          <a:p>
            <a:pPr marL="50800" indent="0">
              <a:buNone/>
            </a:pPr>
            <a:r>
              <a:rPr lang="en-US">
                <a:solidFill>
                  <a:schemeClr val="bg1"/>
                </a:solidFill>
              </a:rPr>
              <a:t>Test </a:t>
            </a:r>
          </a:p>
        </p:txBody>
      </p:sp>
      <p:pic>
        <p:nvPicPr>
          <p:cNvPr id="249" name="Picture 2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80" y="1051560"/>
            <a:ext cx="5653405" cy="5034915"/>
          </a:xfrm>
          <a:prstGeom prst="rect">
            <a:avLst/>
          </a:prstGeom>
        </p:spPr>
      </p:pic>
      <p:pic>
        <p:nvPicPr>
          <p:cNvPr id="245" name="Picture 2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180" y="1052195"/>
            <a:ext cx="5372100" cy="5034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33061" y="794225"/>
            <a:ext cx="9854552" cy="438538"/>
          </a:xfrm>
        </p:spPr>
        <p:txBody>
          <a:bodyPr/>
          <a:lstStyle/>
          <a:p>
            <a:r>
              <a:rPr lang="en-US" sz="2800" b="1" dirty="0">
                <a:solidFill>
                  <a:schemeClr val="accent2">
                    <a:lumMod val="75000"/>
                  </a:schemeClr>
                </a:solidFill>
              </a:rPr>
              <a:t>1- Smart Lighting system</a:t>
            </a:r>
          </a:p>
        </p:txBody>
      </p:sp>
      <p:pic>
        <p:nvPicPr>
          <p:cNvPr id="4" name="Picture 3"/>
          <p:cNvPicPr>
            <a:picLocks noChangeAspect="1"/>
          </p:cNvPicPr>
          <p:nvPr/>
        </p:nvPicPr>
        <p:blipFill>
          <a:blip r:embed="rId2"/>
          <a:stretch>
            <a:fillRect/>
          </a:stretch>
        </p:blipFill>
        <p:spPr>
          <a:xfrm>
            <a:off x="5528674" y="1820591"/>
            <a:ext cx="6303810" cy="4243184"/>
          </a:xfrm>
          <a:prstGeom prst="rect">
            <a:avLst/>
          </a:prstGeom>
        </p:spPr>
      </p:pic>
      <p:sp>
        <p:nvSpPr>
          <p:cNvPr id="6" name="TextBox 5"/>
          <p:cNvSpPr txBox="1"/>
          <p:nvPr/>
        </p:nvSpPr>
        <p:spPr>
          <a:xfrm>
            <a:off x="359516" y="2066424"/>
            <a:ext cx="4930941" cy="2462213"/>
          </a:xfrm>
          <a:prstGeom prst="rect">
            <a:avLst/>
          </a:prstGeom>
          <a:noFill/>
        </p:spPr>
        <p:txBody>
          <a:bodyPr wrap="square">
            <a:spAutoFit/>
          </a:bodyPr>
          <a:lstStyle/>
          <a:p>
            <a:r>
              <a:rPr lang="en-US" dirty="0">
                <a:solidFill>
                  <a:schemeClr val="bg1"/>
                </a:solidFill>
              </a:rPr>
              <a:t>In this system we will solve the problem of accidents occurring in the nighttime is either caused by driver errors or malfunctioning streetlights The malfunctions can be caused by fused bulbs or damaged wiring. This project reduces this error hence reducing accidents  significantly.</a:t>
            </a:r>
          </a:p>
          <a:p>
            <a:r>
              <a:rPr lang="en-US" dirty="0">
                <a:solidFill>
                  <a:schemeClr val="bg1"/>
                </a:solidFill>
              </a:rPr>
              <a:t>Also, Manual control is prone to errors and leads to energy wastage, and manually controlling during midnight is impracticable. Where the Smart Street Lighting System is an </a:t>
            </a:r>
          </a:p>
          <a:p>
            <a:r>
              <a:rPr lang="en-US" dirty="0">
                <a:solidFill>
                  <a:schemeClr val="bg1"/>
                </a:solidFill>
              </a:rPr>
              <a:t>advanced lighting system that is designed to increase the accuracy and efficiency of the  streetlight by timed controlled Switching.</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237615" y="525780"/>
            <a:ext cx="4381500" cy="460375"/>
          </a:xfrm>
          <a:prstGeom prst="rect">
            <a:avLst/>
          </a:prstGeom>
          <a:noFill/>
        </p:spPr>
        <p:txBody>
          <a:bodyPr wrap="square" rtlCol="0">
            <a:spAutoFit/>
          </a:bodyPr>
          <a:lstStyle/>
          <a:p>
            <a:r>
              <a:rPr lang="en-US" sz="2400">
                <a:solidFill>
                  <a:schemeClr val="bg1"/>
                </a:solidFill>
              </a:rPr>
              <a:t>ThingSpeak Channel</a:t>
            </a:r>
          </a:p>
        </p:txBody>
      </p:sp>
      <p:pic>
        <p:nvPicPr>
          <p:cNvPr id="260" name="Picture 2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0500" y="975360"/>
            <a:ext cx="10112375" cy="568642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445" y="360680"/>
            <a:ext cx="3522345" cy="550545"/>
          </a:xfrm>
        </p:spPr>
        <p:txBody>
          <a:bodyPr/>
          <a:lstStyle/>
          <a:p>
            <a:r>
              <a:rPr lang="en-US" sz="2400"/>
              <a:t>Smart Metering</a:t>
            </a:r>
          </a:p>
        </p:txBody>
      </p:sp>
      <p:pic>
        <p:nvPicPr>
          <p:cNvPr id="226" name="Picture 2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035" y="910590"/>
            <a:ext cx="5248910" cy="5946775"/>
          </a:xfrm>
          <a:prstGeom prst="rect">
            <a:avLst/>
          </a:prstGeom>
        </p:spPr>
      </p:pic>
      <p:sp>
        <p:nvSpPr>
          <p:cNvPr id="4" name="Text Box 3"/>
          <p:cNvSpPr txBox="1"/>
          <p:nvPr/>
        </p:nvSpPr>
        <p:spPr>
          <a:xfrm>
            <a:off x="1831340" y="2753360"/>
            <a:ext cx="2178685" cy="460375"/>
          </a:xfrm>
          <a:prstGeom prst="rect">
            <a:avLst/>
          </a:prstGeom>
          <a:noFill/>
        </p:spPr>
        <p:txBody>
          <a:bodyPr wrap="square" rtlCol="0">
            <a:spAutoFit/>
          </a:bodyPr>
          <a:lstStyle/>
          <a:p>
            <a:r>
              <a:rPr lang="en-US" sz="2400">
                <a:solidFill>
                  <a:schemeClr val="bg1"/>
                </a:solidFill>
              </a:rPr>
              <a:t>Flow chart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925" y="472440"/>
            <a:ext cx="2112010" cy="599440"/>
          </a:xfrm>
        </p:spPr>
        <p:txBody>
          <a:bodyPr/>
          <a:lstStyle/>
          <a:p>
            <a:r>
              <a:rPr lang="en-US" sz="2400"/>
              <a:t>web page</a:t>
            </a:r>
          </a:p>
        </p:txBody>
      </p:sp>
      <p:pic>
        <p:nvPicPr>
          <p:cNvPr id="4" name="Picture 3" descr="C:\Users\Ahmed Nasser\Pictures\000.PNG000"/>
          <p:cNvPicPr>
            <a:picLocks noChangeAspect="1"/>
          </p:cNvPicPr>
          <p:nvPr/>
        </p:nvPicPr>
        <p:blipFill>
          <a:blip r:embed="rId2"/>
          <a:srcRect/>
          <a:stretch>
            <a:fillRect/>
          </a:stretch>
        </p:blipFill>
        <p:spPr>
          <a:xfrm>
            <a:off x="3201988" y="1071880"/>
            <a:ext cx="5788025" cy="5624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Picture 2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45" y="982345"/>
            <a:ext cx="5651500" cy="5525770"/>
          </a:xfrm>
          <a:prstGeom prst="rect">
            <a:avLst/>
          </a:prstGeom>
        </p:spPr>
      </p:pic>
      <p:sp>
        <p:nvSpPr>
          <p:cNvPr id="4" name="Text Box 3"/>
          <p:cNvSpPr txBox="1"/>
          <p:nvPr/>
        </p:nvSpPr>
        <p:spPr>
          <a:xfrm>
            <a:off x="1163320" y="340360"/>
            <a:ext cx="2623820" cy="460375"/>
          </a:xfrm>
          <a:prstGeom prst="rect">
            <a:avLst/>
          </a:prstGeom>
          <a:noFill/>
        </p:spPr>
        <p:txBody>
          <a:bodyPr wrap="square" rtlCol="0">
            <a:spAutoFit/>
          </a:bodyPr>
          <a:lstStyle/>
          <a:p>
            <a:r>
              <a:rPr lang="en-US" sz="2400">
                <a:solidFill>
                  <a:schemeClr val="bg1"/>
                </a:solidFill>
              </a:rPr>
              <a:t>Test </a:t>
            </a:r>
          </a:p>
        </p:txBody>
      </p:sp>
      <p:pic>
        <p:nvPicPr>
          <p:cNvPr id="251" name="Picture 2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465" y="982345"/>
            <a:ext cx="5842635" cy="5525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Picture 259"/>
          <p:cNvPicPr>
            <a:picLocks noChangeAspect="1"/>
          </p:cNvPicPr>
          <p:nvPr/>
        </p:nvPicPr>
        <p:blipFill>
          <a:blip r:embed="rId2" cstate="print">
            <a:extLst>
              <a:ext uri="{28A0092B-C50C-407E-A947-70E740481C1C}">
                <a14:useLocalDpi xmlns:a14="http://schemas.microsoft.com/office/drawing/2010/main" val="0"/>
              </a:ext>
            </a:extLst>
          </a:blip>
          <a:srcRect l="7808" r="11231"/>
          <a:stretch>
            <a:fillRect/>
          </a:stretch>
        </p:blipFill>
        <p:spPr>
          <a:xfrm>
            <a:off x="1250950" y="1181735"/>
            <a:ext cx="9370060" cy="5664200"/>
          </a:xfrm>
          <a:prstGeom prst="rect">
            <a:avLst/>
          </a:prstGeom>
        </p:spPr>
      </p:pic>
      <p:sp>
        <p:nvSpPr>
          <p:cNvPr id="4" name="Text Box 3"/>
          <p:cNvSpPr txBox="1"/>
          <p:nvPr/>
        </p:nvSpPr>
        <p:spPr>
          <a:xfrm>
            <a:off x="1066800" y="253365"/>
            <a:ext cx="4381500" cy="460375"/>
          </a:xfrm>
          <a:prstGeom prst="rect">
            <a:avLst/>
          </a:prstGeom>
          <a:noFill/>
        </p:spPr>
        <p:txBody>
          <a:bodyPr wrap="square" rtlCol="0">
            <a:spAutoFit/>
          </a:bodyPr>
          <a:lstStyle/>
          <a:p>
            <a:r>
              <a:rPr lang="en-US" sz="2400">
                <a:solidFill>
                  <a:schemeClr val="bg1"/>
                </a:solidFill>
              </a:rPr>
              <a:t>ThingSpeak Channel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445" y="360680"/>
            <a:ext cx="3522345" cy="550545"/>
          </a:xfrm>
        </p:spPr>
        <p:txBody>
          <a:bodyPr/>
          <a:lstStyle/>
          <a:p>
            <a:r>
              <a:rPr lang="en-US" sz="2400"/>
              <a:t>Smart Parking</a:t>
            </a:r>
          </a:p>
        </p:txBody>
      </p:sp>
      <p:pic>
        <p:nvPicPr>
          <p:cNvPr id="243" name="Picture 2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4345" y="937260"/>
            <a:ext cx="5139690" cy="5466080"/>
          </a:xfrm>
          <a:prstGeom prst="rect">
            <a:avLst/>
          </a:prstGeom>
        </p:spPr>
      </p:pic>
      <p:sp>
        <p:nvSpPr>
          <p:cNvPr id="3" name="Text Box 2"/>
          <p:cNvSpPr txBox="1"/>
          <p:nvPr/>
        </p:nvSpPr>
        <p:spPr>
          <a:xfrm>
            <a:off x="1757045" y="2853055"/>
            <a:ext cx="3639185" cy="460375"/>
          </a:xfrm>
          <a:prstGeom prst="rect">
            <a:avLst/>
          </a:prstGeom>
          <a:noFill/>
        </p:spPr>
        <p:txBody>
          <a:bodyPr wrap="square" rtlCol="0">
            <a:spAutoFit/>
          </a:bodyPr>
          <a:lstStyle/>
          <a:p>
            <a:r>
              <a:rPr lang="en-US" sz="2400">
                <a:solidFill>
                  <a:schemeClr val="bg1"/>
                </a:solidFill>
              </a:rPr>
              <a:t>Flow Chart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925" y="472440"/>
            <a:ext cx="2112010" cy="599440"/>
          </a:xfrm>
        </p:spPr>
        <p:txBody>
          <a:bodyPr/>
          <a:lstStyle/>
          <a:p>
            <a:r>
              <a:rPr lang="en-US" sz="2400"/>
              <a:t>web page</a:t>
            </a:r>
          </a:p>
        </p:txBody>
      </p:sp>
      <p:pic>
        <p:nvPicPr>
          <p:cNvPr id="4" name="Picture 3" descr="C:\Users\Ahmed Nasser\Pictures\0000.png0000"/>
          <p:cNvPicPr>
            <a:picLocks noChangeAspect="1"/>
          </p:cNvPicPr>
          <p:nvPr/>
        </p:nvPicPr>
        <p:blipFill>
          <a:blip r:embed="rId2"/>
          <a:srcRect/>
          <a:stretch>
            <a:fillRect/>
          </a:stretch>
        </p:blipFill>
        <p:spPr>
          <a:xfrm>
            <a:off x="2942590" y="1072515"/>
            <a:ext cx="7322820" cy="4900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Picture 2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485" y="1637665"/>
            <a:ext cx="10518775" cy="4980305"/>
          </a:xfrm>
          <a:prstGeom prst="rect">
            <a:avLst/>
          </a:prstGeom>
        </p:spPr>
      </p:pic>
      <p:sp>
        <p:nvSpPr>
          <p:cNvPr id="4" name="Text Box 3"/>
          <p:cNvSpPr txBox="1"/>
          <p:nvPr/>
        </p:nvSpPr>
        <p:spPr>
          <a:xfrm>
            <a:off x="1150620" y="464185"/>
            <a:ext cx="4344670" cy="460375"/>
          </a:xfrm>
          <a:prstGeom prst="rect">
            <a:avLst/>
          </a:prstGeom>
          <a:noFill/>
        </p:spPr>
        <p:txBody>
          <a:bodyPr wrap="square" rtlCol="0">
            <a:spAutoFit/>
          </a:bodyPr>
          <a:lstStyle/>
          <a:p>
            <a:r>
              <a:rPr lang="en-US" sz="2400">
                <a:solidFill>
                  <a:schemeClr val="bg1"/>
                </a:solidFill>
              </a:rPr>
              <a:t>Test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Picture 2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6330" y="946785"/>
            <a:ext cx="9959975" cy="5602605"/>
          </a:xfrm>
          <a:prstGeom prst="rect">
            <a:avLst/>
          </a:prstGeom>
        </p:spPr>
      </p:pic>
      <p:sp>
        <p:nvSpPr>
          <p:cNvPr id="4" name="Text Box 3"/>
          <p:cNvSpPr txBox="1"/>
          <p:nvPr/>
        </p:nvSpPr>
        <p:spPr>
          <a:xfrm>
            <a:off x="1066800" y="253365"/>
            <a:ext cx="4381500" cy="460375"/>
          </a:xfrm>
          <a:prstGeom prst="rect">
            <a:avLst/>
          </a:prstGeom>
          <a:noFill/>
        </p:spPr>
        <p:txBody>
          <a:bodyPr wrap="square" rtlCol="0">
            <a:spAutoFit/>
          </a:bodyPr>
          <a:lstStyle/>
          <a:p>
            <a:r>
              <a:rPr lang="en-US" sz="2400">
                <a:solidFill>
                  <a:schemeClr val="bg1"/>
                </a:solidFill>
              </a:rPr>
              <a:t>ThingSpeak Channel</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E636-6998-62DC-64EA-DFBCC75879F9}"/>
              </a:ext>
            </a:extLst>
          </p:cNvPr>
          <p:cNvSpPr>
            <a:spLocks noGrp="1"/>
          </p:cNvSpPr>
          <p:nvPr>
            <p:ph type="title"/>
          </p:nvPr>
        </p:nvSpPr>
        <p:spPr>
          <a:xfrm>
            <a:off x="955675" y="1289609"/>
            <a:ext cx="10280650" cy="2852737"/>
          </a:xfrm>
        </p:spPr>
        <p:txBody>
          <a:bodyPr/>
          <a:lstStyle/>
          <a:p>
            <a:br>
              <a:rPr lang="en-US" dirty="0"/>
            </a:br>
            <a:br>
              <a:rPr lang="en-US" dirty="0"/>
            </a:br>
            <a:br>
              <a:rPr lang="en-US" dirty="0"/>
            </a:br>
            <a:br>
              <a:rPr lang="en-US" dirty="0"/>
            </a:br>
            <a:br>
              <a:rPr lang="en-US" dirty="0"/>
            </a:br>
            <a:br>
              <a:rPr lang="en-US" dirty="0"/>
            </a:br>
            <a:br>
              <a:rPr lang="en-US" dirty="0"/>
            </a:br>
            <a:br>
              <a:rPr lang="en-US" dirty="0"/>
            </a:br>
            <a:r>
              <a:rPr lang="en-US" dirty="0"/>
              <a:t>Printed Circuit Board (PCB).</a:t>
            </a:r>
            <a:endParaRPr lang="en-US" b="0" dirty="0"/>
          </a:p>
        </p:txBody>
      </p:sp>
    </p:spTree>
    <p:extLst>
      <p:ext uri="{BB962C8B-B14F-4D97-AF65-F5344CB8AC3E}">
        <p14:creationId xmlns:p14="http://schemas.microsoft.com/office/powerpoint/2010/main" val="202166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59829" y="0"/>
            <a:ext cx="7032171" cy="6858000"/>
          </a:xfrm>
          <a:prstGeom prst="rect">
            <a:avLst/>
          </a:prstGeom>
        </p:spPr>
      </p:pic>
      <p:sp>
        <p:nvSpPr>
          <p:cNvPr id="5" name="TextBox 4"/>
          <p:cNvSpPr txBox="1"/>
          <p:nvPr/>
        </p:nvSpPr>
        <p:spPr>
          <a:xfrm>
            <a:off x="996043" y="2850197"/>
            <a:ext cx="4369059" cy="461665"/>
          </a:xfrm>
          <a:prstGeom prst="rect">
            <a:avLst/>
          </a:prstGeom>
          <a:noFill/>
        </p:spPr>
        <p:txBody>
          <a:bodyPr wrap="square">
            <a:spAutoFit/>
          </a:bodyPr>
          <a:lstStyle/>
          <a:p>
            <a:r>
              <a:rPr lang="en-US" sz="2400" b="1" dirty="0">
                <a:solidFill>
                  <a:schemeClr val="tx2"/>
                </a:solidFill>
              </a:rPr>
              <a:t>System Flow</a:t>
            </a:r>
            <a:r>
              <a:rPr lang="ar-EG" sz="2400" b="1" dirty="0">
                <a:solidFill>
                  <a:schemeClr val="tx2"/>
                </a:solidFill>
              </a:rPr>
              <a:t> </a:t>
            </a:r>
            <a:r>
              <a:rPr lang="en-US" sz="2400" b="1" dirty="0">
                <a:solidFill>
                  <a:schemeClr val="tx2"/>
                </a:solidFill>
              </a:rPr>
              <a:t>Chart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9B5C-A82B-917B-ED16-CD7D8D361E51}"/>
              </a:ext>
            </a:extLst>
          </p:cNvPr>
          <p:cNvSpPr>
            <a:spLocks noGrp="1"/>
          </p:cNvSpPr>
          <p:nvPr>
            <p:ph type="title"/>
          </p:nvPr>
        </p:nvSpPr>
        <p:spPr>
          <a:xfrm>
            <a:off x="247135" y="222421"/>
            <a:ext cx="10111774" cy="867805"/>
          </a:xfrm>
        </p:spPr>
        <p:txBody>
          <a:bodyPr/>
          <a:lstStyle/>
          <a:p>
            <a:r>
              <a:rPr lang="en-US" sz="6000" dirty="0">
                <a:solidFill>
                  <a:schemeClr val="bg1"/>
                </a:solidFill>
              </a:rPr>
              <a:t> What are PCBs ?</a:t>
            </a:r>
            <a:endParaRPr lang="en-US" dirty="0"/>
          </a:p>
        </p:txBody>
      </p:sp>
      <p:sp>
        <p:nvSpPr>
          <p:cNvPr id="3" name="Text Placeholder 2">
            <a:extLst>
              <a:ext uri="{FF2B5EF4-FFF2-40B4-BE49-F238E27FC236}">
                <a16:creationId xmlns:a16="http://schemas.microsoft.com/office/drawing/2014/main" id="{69A5848E-4C50-FB6D-7B68-AE484B2507B6}"/>
              </a:ext>
            </a:extLst>
          </p:cNvPr>
          <p:cNvSpPr>
            <a:spLocks noGrp="1"/>
          </p:cNvSpPr>
          <p:nvPr>
            <p:ph type="body" idx="1"/>
          </p:nvPr>
        </p:nvSpPr>
        <p:spPr>
          <a:xfrm>
            <a:off x="815547" y="1396314"/>
            <a:ext cx="7512908" cy="4119862"/>
          </a:xfrm>
        </p:spPr>
        <p:txBody>
          <a:bodyPr/>
          <a:lstStyle/>
          <a:p>
            <a:pPr marL="571500" indent="-342900">
              <a:buFont typeface="Wingdings" panose="05000000000000000000" pitchFamily="2" charset="2"/>
              <a:buChar char="q"/>
            </a:pPr>
            <a:r>
              <a:rPr lang="en-US" dirty="0">
                <a:solidFill>
                  <a:schemeClr val="accent2">
                    <a:lumMod val="20000"/>
                    <a:lumOff val="80000"/>
                  </a:schemeClr>
                </a:solidFill>
              </a:rPr>
              <a:t>PCBs are the backbone of electrical devices.</a:t>
            </a:r>
          </a:p>
          <a:p>
            <a:pPr marL="571500" indent="-342900">
              <a:buFont typeface="Wingdings" panose="05000000000000000000" pitchFamily="2" charset="2"/>
              <a:buChar char="q"/>
            </a:pPr>
            <a:endParaRPr lang="en-US" dirty="0">
              <a:solidFill>
                <a:schemeClr val="accent2">
                  <a:lumMod val="20000"/>
                  <a:lumOff val="80000"/>
                </a:schemeClr>
              </a:solidFill>
            </a:endParaRPr>
          </a:p>
          <a:p>
            <a:pPr marL="571500" indent="-342900">
              <a:buFont typeface="Wingdings" panose="05000000000000000000" pitchFamily="2" charset="2"/>
              <a:buChar char="q"/>
            </a:pPr>
            <a:r>
              <a:rPr lang="en-US" dirty="0">
                <a:solidFill>
                  <a:schemeClr val="accent2">
                    <a:lumMod val="20000"/>
                    <a:lumOff val="80000"/>
                  </a:schemeClr>
                </a:solidFill>
              </a:rPr>
              <a:t>PCB supports all and electrically connects electronic components using conductive tracks, pads and other features etched from copper sheets laminated onto a nonconductive substrate</a:t>
            </a:r>
          </a:p>
          <a:p>
            <a:pPr marL="228600" indent="0"/>
            <a:endParaRPr lang="en-US" dirty="0">
              <a:solidFill>
                <a:schemeClr val="accent2">
                  <a:lumMod val="20000"/>
                  <a:lumOff val="80000"/>
                </a:schemeClr>
              </a:solidFill>
            </a:endParaRPr>
          </a:p>
          <a:p>
            <a:pPr marL="571500" indent="-342900">
              <a:buFont typeface="Wingdings" panose="05000000000000000000" pitchFamily="2" charset="2"/>
              <a:buChar char="q"/>
            </a:pPr>
            <a:r>
              <a:rPr lang="en-US" dirty="0">
                <a:solidFill>
                  <a:schemeClr val="accent2">
                    <a:lumMod val="20000"/>
                    <a:lumOff val="80000"/>
                  </a:schemeClr>
                </a:solidFill>
              </a:rPr>
              <a:t>The PCBs are non-conductive board that holds all electronic components.</a:t>
            </a:r>
          </a:p>
          <a:p>
            <a:pPr marL="228600" indent="0"/>
            <a:endParaRPr lang="en-US" dirty="0">
              <a:solidFill>
                <a:schemeClr val="bg1"/>
              </a:solidFill>
            </a:endParaRPr>
          </a:p>
          <a:p>
            <a:pPr marL="228600" indent="0"/>
            <a:endParaRPr lang="en-US" dirty="0">
              <a:solidFill>
                <a:schemeClr val="bg1"/>
              </a:solidFill>
            </a:endParaRPr>
          </a:p>
          <a:p>
            <a:endParaRPr lang="en-US" dirty="0"/>
          </a:p>
        </p:txBody>
      </p:sp>
      <p:pic>
        <p:nvPicPr>
          <p:cNvPr id="4" name="Picture 2" descr="See the source image">
            <a:extLst>
              <a:ext uri="{FF2B5EF4-FFF2-40B4-BE49-F238E27FC236}">
                <a16:creationId xmlns:a16="http://schemas.microsoft.com/office/drawing/2014/main" id="{E99B3722-F0E5-17A3-02C4-89D33977E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648" y="1525712"/>
            <a:ext cx="3488337" cy="362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8514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6454-1982-F651-9508-99A0C99A8819}"/>
              </a:ext>
            </a:extLst>
          </p:cNvPr>
          <p:cNvSpPr>
            <a:spLocks noGrp="1"/>
          </p:cNvSpPr>
          <p:nvPr>
            <p:ph type="title"/>
          </p:nvPr>
        </p:nvSpPr>
        <p:spPr>
          <a:xfrm>
            <a:off x="486033" y="135924"/>
            <a:ext cx="10280650" cy="929589"/>
          </a:xfrm>
        </p:spPr>
        <p:txBody>
          <a:bodyPr/>
          <a:lstStyle/>
          <a:p>
            <a:r>
              <a:rPr lang="en-US" dirty="0"/>
              <a:t>Why we use PCB ?</a:t>
            </a:r>
          </a:p>
        </p:txBody>
      </p:sp>
      <p:sp>
        <p:nvSpPr>
          <p:cNvPr id="3" name="Text Placeholder 2">
            <a:extLst>
              <a:ext uri="{FF2B5EF4-FFF2-40B4-BE49-F238E27FC236}">
                <a16:creationId xmlns:a16="http://schemas.microsoft.com/office/drawing/2014/main" id="{1851259E-BDDA-5BC6-66E7-BBEF589E5056}"/>
              </a:ext>
            </a:extLst>
          </p:cNvPr>
          <p:cNvSpPr>
            <a:spLocks noGrp="1"/>
          </p:cNvSpPr>
          <p:nvPr>
            <p:ph type="body" idx="1"/>
          </p:nvPr>
        </p:nvSpPr>
        <p:spPr>
          <a:xfrm>
            <a:off x="1066801" y="1260389"/>
            <a:ext cx="6188454" cy="4829261"/>
          </a:xfrm>
        </p:spPr>
        <p:txBody>
          <a:bodyPr/>
          <a:lstStyle/>
          <a:p>
            <a:pPr marL="228600" indent="0"/>
            <a:endParaRPr lang="en-US" dirty="0">
              <a:solidFill>
                <a:schemeClr val="bg1"/>
              </a:solidFill>
              <a:latin typeface="Ubuntu" panose="020B0504030602030204" pitchFamily="34" charset="0"/>
            </a:endParaRPr>
          </a:p>
          <a:p>
            <a:pPr marL="571500" indent="-342900">
              <a:buFont typeface="Wingdings" panose="05000000000000000000" pitchFamily="2" charset="2"/>
              <a:buChar char="Ø"/>
            </a:pPr>
            <a:r>
              <a:rPr lang="en-US" b="0" i="0" dirty="0">
                <a:solidFill>
                  <a:schemeClr val="bg1"/>
                </a:solidFill>
                <a:effectLst/>
                <a:latin typeface="Ubuntu" panose="020B0504030602030204" pitchFamily="34" charset="0"/>
              </a:rPr>
              <a:t> </a:t>
            </a:r>
            <a:r>
              <a:rPr lang="en-US" b="0" i="0" dirty="0">
                <a:solidFill>
                  <a:schemeClr val="accent2">
                    <a:lumMod val="20000"/>
                    <a:lumOff val="80000"/>
                  </a:schemeClr>
                </a:solidFill>
                <a:effectLst/>
                <a:latin typeface="Ubuntu" panose="020B0504030602030204" pitchFamily="34" charset="0"/>
              </a:rPr>
              <a:t>easy of use and safety from electrical hazards in the workplace.</a:t>
            </a:r>
          </a:p>
          <a:p>
            <a:pPr marL="571500" indent="-342900">
              <a:buFont typeface="Wingdings" panose="05000000000000000000" pitchFamily="2" charset="2"/>
              <a:buChar char="Ø"/>
            </a:pPr>
            <a:endParaRPr lang="en-US" dirty="0">
              <a:solidFill>
                <a:schemeClr val="accent2">
                  <a:lumMod val="20000"/>
                  <a:lumOff val="80000"/>
                </a:schemeClr>
              </a:solidFill>
              <a:latin typeface="Ubuntu" panose="020B0504030602030204" pitchFamily="34" charset="0"/>
            </a:endParaRPr>
          </a:p>
          <a:p>
            <a:pPr marL="571500" indent="-342900">
              <a:buFont typeface="Wingdings" panose="05000000000000000000" pitchFamily="2" charset="2"/>
              <a:buChar char="Ø"/>
            </a:pPr>
            <a:r>
              <a:rPr lang="en-US" b="0" i="0" dirty="0">
                <a:solidFill>
                  <a:schemeClr val="accent2">
                    <a:lumMod val="20000"/>
                    <a:lumOff val="80000"/>
                  </a:schemeClr>
                </a:solidFill>
                <a:effectLst/>
                <a:latin typeface="Ubuntu" panose="020B0504030602030204" pitchFamily="34" charset="0"/>
              </a:rPr>
              <a:t>PCB solves the problems of Bread Board like :</a:t>
            </a:r>
          </a:p>
          <a:p>
            <a:pPr marL="2057400" lvl="4" indent="0"/>
            <a:endParaRPr lang="en-US" dirty="0">
              <a:solidFill>
                <a:schemeClr val="accent2">
                  <a:lumMod val="20000"/>
                  <a:lumOff val="80000"/>
                </a:schemeClr>
              </a:solidFill>
              <a:latin typeface="Ubuntu" panose="020B0504030602030204" pitchFamily="34" charset="0"/>
            </a:endParaRPr>
          </a:p>
          <a:p>
            <a:pPr marL="1885950" lvl="3" indent="-285750">
              <a:buFont typeface="Arial" panose="020B0604020202020204" pitchFamily="34" charset="0"/>
              <a:buChar char="•"/>
            </a:pPr>
            <a:r>
              <a:rPr lang="en-US" dirty="0">
                <a:solidFill>
                  <a:schemeClr val="accent2">
                    <a:lumMod val="20000"/>
                    <a:lumOff val="80000"/>
                  </a:schemeClr>
                </a:solidFill>
                <a:latin typeface="Ubuntu" panose="020B0504030602030204" pitchFamily="34" charset="0"/>
              </a:rPr>
              <a:t> </a:t>
            </a:r>
            <a:r>
              <a:rPr lang="en-US" sz="1800" dirty="0">
                <a:solidFill>
                  <a:schemeClr val="accent2">
                    <a:lumMod val="20000"/>
                    <a:lumOff val="80000"/>
                  </a:schemeClr>
                </a:solidFill>
                <a:latin typeface="Ubuntu" panose="020B0504030602030204" pitchFamily="34" charset="0"/>
              </a:rPr>
              <a:t>More jumpers are used in big circuits</a:t>
            </a:r>
            <a:r>
              <a:rPr lang="ar-EG" sz="1800" dirty="0">
                <a:solidFill>
                  <a:schemeClr val="accent2">
                    <a:lumMod val="20000"/>
                    <a:lumOff val="80000"/>
                  </a:schemeClr>
                </a:solidFill>
                <a:latin typeface="Ubuntu" panose="020B0504030602030204" pitchFamily="34" charset="0"/>
              </a:rPr>
              <a:t> </a:t>
            </a:r>
            <a:r>
              <a:rPr lang="en-US" sz="1800" dirty="0">
                <a:solidFill>
                  <a:schemeClr val="accent2">
                    <a:lumMod val="20000"/>
                    <a:lumOff val="80000"/>
                  </a:schemeClr>
                </a:solidFill>
                <a:latin typeface="Ubuntu" panose="020B0504030602030204" pitchFamily="34" charset="0"/>
              </a:rPr>
              <a:t>so it will be complex.</a:t>
            </a:r>
          </a:p>
          <a:p>
            <a:pPr marL="1885950" lvl="3" indent="-285750">
              <a:buFont typeface="Arial" panose="020B0604020202020204" pitchFamily="34" charset="0"/>
              <a:buChar char="•"/>
            </a:pPr>
            <a:r>
              <a:rPr lang="en-US" sz="1800" dirty="0">
                <a:solidFill>
                  <a:schemeClr val="accent2">
                    <a:lumMod val="20000"/>
                    <a:lumOff val="80000"/>
                  </a:schemeClr>
                </a:solidFill>
                <a:latin typeface="Ubuntu" panose="020B0504030602030204" pitchFamily="34" charset="0"/>
              </a:rPr>
              <a:t>Troubleshooting circuit is very hard.</a:t>
            </a:r>
          </a:p>
          <a:p>
            <a:pPr marL="1885950" lvl="3" indent="-285750">
              <a:buFont typeface="Arial" panose="020B0604020202020204" pitchFamily="34" charset="0"/>
              <a:buChar char="•"/>
            </a:pPr>
            <a:r>
              <a:rPr lang="en-US" sz="1800" dirty="0">
                <a:solidFill>
                  <a:schemeClr val="accent2">
                    <a:lumMod val="20000"/>
                    <a:lumOff val="80000"/>
                  </a:schemeClr>
                </a:solidFill>
                <a:latin typeface="Ubuntu" panose="020B0504030602030204" pitchFamily="34" charset="0"/>
              </a:rPr>
              <a:t>Very sensitive to external interferences.</a:t>
            </a:r>
          </a:p>
          <a:p>
            <a:pPr marL="1885950" lvl="3" indent="-285750">
              <a:buFont typeface="Arial" panose="020B0604020202020204" pitchFamily="34" charset="0"/>
              <a:buChar char="•"/>
            </a:pPr>
            <a:r>
              <a:rPr lang="en-US" sz="1800" dirty="0">
                <a:solidFill>
                  <a:schemeClr val="accent2">
                    <a:lumMod val="20000"/>
                    <a:lumOff val="80000"/>
                  </a:schemeClr>
                </a:solidFill>
                <a:latin typeface="Ubuntu" panose="020B0504030602030204" pitchFamily="34" charset="0"/>
              </a:rPr>
              <a:t>Connections will not be firm.</a:t>
            </a:r>
          </a:p>
          <a:p>
            <a:pPr marL="228600" indent="0"/>
            <a:endParaRPr lang="en-US" b="0" i="0" dirty="0">
              <a:solidFill>
                <a:schemeClr val="bg1"/>
              </a:solidFill>
              <a:effectLst/>
              <a:latin typeface="Ubuntu" panose="020B0504030602030204" pitchFamily="34" charset="0"/>
            </a:endParaRPr>
          </a:p>
          <a:p>
            <a:endParaRPr lang="en-US" dirty="0">
              <a:solidFill>
                <a:schemeClr val="bg1"/>
              </a:solidFill>
            </a:endParaRPr>
          </a:p>
          <a:p>
            <a:endParaRPr lang="en-US" dirty="0"/>
          </a:p>
        </p:txBody>
      </p:sp>
      <p:pic>
        <p:nvPicPr>
          <p:cNvPr id="4" name="Picture 3">
            <a:extLst>
              <a:ext uri="{FF2B5EF4-FFF2-40B4-BE49-F238E27FC236}">
                <a16:creationId xmlns:a16="http://schemas.microsoft.com/office/drawing/2014/main" id="{C224897F-1ADC-731E-D2CA-A240258CE682}"/>
              </a:ext>
            </a:extLst>
          </p:cNvPr>
          <p:cNvPicPr>
            <a:picLocks noChangeAspect="1"/>
          </p:cNvPicPr>
          <p:nvPr/>
        </p:nvPicPr>
        <p:blipFill>
          <a:blip r:embed="rId2"/>
          <a:stretch>
            <a:fillRect/>
          </a:stretch>
        </p:blipFill>
        <p:spPr>
          <a:xfrm>
            <a:off x="7045189" y="3348681"/>
            <a:ext cx="5035599" cy="2540771"/>
          </a:xfrm>
          <a:prstGeom prst="rect">
            <a:avLst/>
          </a:prstGeom>
        </p:spPr>
      </p:pic>
    </p:spTree>
    <p:extLst>
      <p:ext uri="{BB962C8B-B14F-4D97-AF65-F5344CB8AC3E}">
        <p14:creationId xmlns:p14="http://schemas.microsoft.com/office/powerpoint/2010/main" val="41046173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BD07-6602-E056-ED12-1F289613B20C}"/>
              </a:ext>
            </a:extLst>
          </p:cNvPr>
          <p:cNvSpPr>
            <a:spLocks noGrp="1"/>
          </p:cNvSpPr>
          <p:nvPr>
            <p:ph type="title"/>
          </p:nvPr>
        </p:nvSpPr>
        <p:spPr>
          <a:xfrm>
            <a:off x="638432" y="334447"/>
            <a:ext cx="10494834" cy="867805"/>
          </a:xfrm>
        </p:spPr>
        <p:txBody>
          <a:bodyPr/>
          <a:lstStyle/>
          <a:p>
            <a:r>
              <a:rPr lang="en-US" dirty="0"/>
              <a:t>PCB Types</a:t>
            </a:r>
          </a:p>
        </p:txBody>
      </p:sp>
      <p:sp>
        <p:nvSpPr>
          <p:cNvPr id="3" name="Text Placeholder 2">
            <a:extLst>
              <a:ext uri="{FF2B5EF4-FFF2-40B4-BE49-F238E27FC236}">
                <a16:creationId xmlns:a16="http://schemas.microsoft.com/office/drawing/2014/main" id="{AF34A463-59E7-0EE8-ED10-538803550F88}"/>
              </a:ext>
            </a:extLst>
          </p:cNvPr>
          <p:cNvSpPr>
            <a:spLocks noGrp="1"/>
          </p:cNvSpPr>
          <p:nvPr>
            <p:ph type="body" idx="1"/>
          </p:nvPr>
        </p:nvSpPr>
        <p:spPr>
          <a:xfrm>
            <a:off x="737287" y="1359244"/>
            <a:ext cx="6936260" cy="4384418"/>
          </a:xfrm>
        </p:spPr>
        <p:txBody>
          <a:bodyPr/>
          <a:lstStyle/>
          <a:p>
            <a:pPr marL="571500" indent="-342900">
              <a:buFont typeface="Wingdings" panose="05000000000000000000" pitchFamily="2" charset="2"/>
              <a:buChar char="§"/>
            </a:pPr>
            <a:r>
              <a:rPr lang="en-US" dirty="0">
                <a:solidFill>
                  <a:schemeClr val="accent2">
                    <a:lumMod val="20000"/>
                    <a:lumOff val="80000"/>
                  </a:schemeClr>
                </a:solidFill>
              </a:rPr>
              <a:t>Single Sided : clads with copper on one side as we can connect on this only side.</a:t>
            </a:r>
          </a:p>
          <a:p>
            <a:pPr marL="571500" indent="-342900">
              <a:buFont typeface="Wingdings" panose="05000000000000000000" pitchFamily="2" charset="2"/>
              <a:buChar char="§"/>
            </a:pPr>
            <a:endParaRPr lang="en-US" dirty="0">
              <a:solidFill>
                <a:schemeClr val="accent2">
                  <a:lumMod val="20000"/>
                  <a:lumOff val="80000"/>
                </a:schemeClr>
              </a:solidFill>
            </a:endParaRPr>
          </a:p>
          <a:p>
            <a:pPr marL="571500" indent="-342900">
              <a:buFont typeface="Wingdings" panose="05000000000000000000" pitchFamily="2" charset="2"/>
              <a:buChar char="§"/>
            </a:pPr>
            <a:r>
              <a:rPr lang="en-US" dirty="0">
                <a:solidFill>
                  <a:schemeClr val="accent2">
                    <a:lumMod val="20000"/>
                    <a:lumOff val="80000"/>
                  </a:schemeClr>
                </a:solidFill>
              </a:rPr>
              <a:t>Double sided : clads with copper on its both sides as we can connect the components on the two sides.</a:t>
            </a:r>
          </a:p>
          <a:p>
            <a:pPr marL="571500" indent="-342900">
              <a:buFont typeface="Wingdings" panose="05000000000000000000" pitchFamily="2" charset="2"/>
              <a:buChar char="§"/>
            </a:pPr>
            <a:endParaRPr lang="en-US" dirty="0">
              <a:solidFill>
                <a:schemeClr val="accent2">
                  <a:lumMod val="20000"/>
                  <a:lumOff val="80000"/>
                </a:schemeClr>
              </a:solidFill>
            </a:endParaRPr>
          </a:p>
          <a:p>
            <a:pPr marL="571500" indent="-342900">
              <a:buFont typeface="Wingdings" panose="05000000000000000000" pitchFamily="2" charset="2"/>
              <a:buChar char="§"/>
            </a:pPr>
            <a:r>
              <a:rPr lang="en-US" dirty="0">
                <a:solidFill>
                  <a:schemeClr val="accent2">
                    <a:lumMod val="20000"/>
                    <a:lumOff val="80000"/>
                  </a:schemeClr>
                </a:solidFill>
              </a:rPr>
              <a:t>Multi Layered : several layers of substrates. Each layer is separated by an insulation.</a:t>
            </a:r>
          </a:p>
          <a:p>
            <a:pPr marL="228600" indent="0"/>
            <a:endParaRPr lang="en-US" dirty="0"/>
          </a:p>
          <a:p>
            <a:endParaRPr lang="en-US" dirty="0"/>
          </a:p>
        </p:txBody>
      </p:sp>
      <p:pic>
        <p:nvPicPr>
          <p:cNvPr id="4" name="Picture 4" descr="See the source image">
            <a:extLst>
              <a:ext uri="{FF2B5EF4-FFF2-40B4-BE49-F238E27FC236}">
                <a16:creationId xmlns:a16="http://schemas.microsoft.com/office/drawing/2014/main" id="{B5067D5C-94CD-A3FA-EE53-E6410C488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547" y="2203000"/>
            <a:ext cx="4320515" cy="24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1480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82793-7FAC-2790-DCDA-24AE95199FEB}"/>
              </a:ext>
            </a:extLst>
          </p:cNvPr>
          <p:cNvSpPr>
            <a:spLocks noGrp="1"/>
          </p:cNvSpPr>
          <p:nvPr>
            <p:ph type="title"/>
          </p:nvPr>
        </p:nvSpPr>
        <p:spPr>
          <a:xfrm>
            <a:off x="770238" y="247135"/>
            <a:ext cx="10280650" cy="843091"/>
          </a:xfrm>
        </p:spPr>
        <p:txBody>
          <a:bodyPr/>
          <a:lstStyle/>
          <a:p>
            <a:r>
              <a:rPr lang="en-US" dirty="0"/>
              <a:t>Parts Of PCB</a:t>
            </a:r>
          </a:p>
        </p:txBody>
      </p:sp>
      <p:sp>
        <p:nvSpPr>
          <p:cNvPr id="3" name="Text Placeholder 2">
            <a:extLst>
              <a:ext uri="{FF2B5EF4-FFF2-40B4-BE49-F238E27FC236}">
                <a16:creationId xmlns:a16="http://schemas.microsoft.com/office/drawing/2014/main" id="{03329D3D-9B6D-3A33-BC06-EB6653FA6848}"/>
              </a:ext>
            </a:extLst>
          </p:cNvPr>
          <p:cNvSpPr>
            <a:spLocks noGrp="1"/>
          </p:cNvSpPr>
          <p:nvPr>
            <p:ph type="body" idx="1"/>
          </p:nvPr>
        </p:nvSpPr>
        <p:spPr>
          <a:xfrm>
            <a:off x="1050323" y="1203711"/>
            <a:ext cx="4374293" cy="3355932"/>
          </a:xfrm>
        </p:spPr>
        <p:txBody>
          <a:bodyPr/>
          <a:lstStyle/>
          <a:p>
            <a:pPr marL="571500" indent="-342900">
              <a:buFont typeface="Arial" panose="020B0604020202020204" pitchFamily="34" charset="0"/>
              <a:buChar char="•"/>
            </a:pPr>
            <a:endParaRPr lang="ar-EG" dirty="0">
              <a:solidFill>
                <a:schemeClr val="accent2">
                  <a:lumMod val="20000"/>
                  <a:lumOff val="80000"/>
                </a:schemeClr>
              </a:solidFill>
            </a:endParaRPr>
          </a:p>
          <a:p>
            <a:pPr marL="571500" indent="-342900">
              <a:buFont typeface="Arial" panose="020B0604020202020204" pitchFamily="34" charset="0"/>
              <a:buChar char="•"/>
            </a:pPr>
            <a:r>
              <a:rPr lang="en-US" dirty="0">
                <a:solidFill>
                  <a:schemeClr val="accent2">
                    <a:lumMod val="20000"/>
                    <a:lumOff val="80000"/>
                  </a:schemeClr>
                </a:solidFill>
              </a:rPr>
              <a:t>Components.</a:t>
            </a:r>
          </a:p>
          <a:p>
            <a:pPr marL="571500" indent="-342900">
              <a:buFont typeface="Arial" panose="020B0604020202020204" pitchFamily="34" charset="0"/>
              <a:buChar char="•"/>
            </a:pPr>
            <a:r>
              <a:rPr lang="en-US" dirty="0">
                <a:solidFill>
                  <a:schemeClr val="accent2">
                    <a:lumMod val="20000"/>
                    <a:lumOff val="80000"/>
                  </a:schemeClr>
                </a:solidFill>
              </a:rPr>
              <a:t>Pads.</a:t>
            </a:r>
          </a:p>
          <a:p>
            <a:pPr marL="571500" indent="-342900">
              <a:buFont typeface="Arial" panose="020B0604020202020204" pitchFamily="34" charset="0"/>
              <a:buChar char="•"/>
            </a:pPr>
            <a:r>
              <a:rPr lang="en-US" dirty="0">
                <a:solidFill>
                  <a:schemeClr val="accent2">
                    <a:lumMod val="20000"/>
                    <a:lumOff val="80000"/>
                  </a:schemeClr>
                </a:solidFill>
              </a:rPr>
              <a:t>Traces.</a:t>
            </a:r>
          </a:p>
          <a:p>
            <a:pPr marL="571500" indent="-342900">
              <a:buFont typeface="Arial" panose="020B0604020202020204" pitchFamily="34" charset="0"/>
              <a:buChar char="•"/>
            </a:pPr>
            <a:r>
              <a:rPr lang="en-US" dirty="0">
                <a:solidFill>
                  <a:schemeClr val="accent2">
                    <a:lumMod val="20000"/>
                    <a:lumOff val="80000"/>
                  </a:schemeClr>
                </a:solidFill>
              </a:rPr>
              <a:t>Vias.</a:t>
            </a:r>
          </a:p>
          <a:p>
            <a:pPr marL="571500" indent="-342900">
              <a:buFont typeface="Arial" panose="020B0604020202020204" pitchFamily="34" charset="0"/>
              <a:buChar char="•"/>
            </a:pPr>
            <a:r>
              <a:rPr lang="en-US" dirty="0">
                <a:solidFill>
                  <a:schemeClr val="accent2">
                    <a:lumMod val="20000"/>
                    <a:lumOff val="80000"/>
                  </a:schemeClr>
                </a:solidFill>
              </a:rPr>
              <a:t>Top Metal Layer.</a:t>
            </a:r>
          </a:p>
          <a:p>
            <a:pPr marL="571500" indent="-342900">
              <a:buFont typeface="Arial" panose="020B0604020202020204" pitchFamily="34" charset="0"/>
              <a:buChar char="•"/>
            </a:pPr>
            <a:r>
              <a:rPr lang="en-US" dirty="0">
                <a:solidFill>
                  <a:schemeClr val="accent2">
                    <a:lumMod val="20000"/>
                    <a:lumOff val="80000"/>
                  </a:schemeClr>
                </a:solidFill>
              </a:rPr>
              <a:t>Bottom Metal Layer.</a:t>
            </a:r>
          </a:p>
          <a:p>
            <a:endParaRPr lang="en-US" dirty="0"/>
          </a:p>
        </p:txBody>
      </p:sp>
      <p:pic>
        <p:nvPicPr>
          <p:cNvPr id="4" name="Picture 3">
            <a:extLst>
              <a:ext uri="{FF2B5EF4-FFF2-40B4-BE49-F238E27FC236}">
                <a16:creationId xmlns:a16="http://schemas.microsoft.com/office/drawing/2014/main" id="{04C6DF3C-C03A-6284-BA17-457569FD8988}"/>
              </a:ext>
            </a:extLst>
          </p:cNvPr>
          <p:cNvPicPr>
            <a:picLocks noChangeAspect="1"/>
          </p:cNvPicPr>
          <p:nvPr/>
        </p:nvPicPr>
        <p:blipFill>
          <a:blip r:embed="rId2"/>
          <a:stretch>
            <a:fillRect/>
          </a:stretch>
        </p:blipFill>
        <p:spPr>
          <a:xfrm>
            <a:off x="5226909" y="3204639"/>
            <a:ext cx="6771501" cy="2710008"/>
          </a:xfrm>
          <a:prstGeom prst="rect">
            <a:avLst/>
          </a:prstGeom>
        </p:spPr>
      </p:pic>
    </p:spTree>
    <p:extLst>
      <p:ext uri="{BB962C8B-B14F-4D97-AF65-F5344CB8AC3E}">
        <p14:creationId xmlns:p14="http://schemas.microsoft.com/office/powerpoint/2010/main" val="31104541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D615-3E3D-0B81-191E-E15BE5F56C97}"/>
              </a:ext>
            </a:extLst>
          </p:cNvPr>
          <p:cNvSpPr>
            <a:spLocks noGrp="1"/>
          </p:cNvSpPr>
          <p:nvPr>
            <p:ph type="title"/>
          </p:nvPr>
        </p:nvSpPr>
        <p:spPr>
          <a:xfrm>
            <a:off x="630194" y="359161"/>
            <a:ext cx="10395980" cy="818378"/>
          </a:xfrm>
        </p:spPr>
        <p:txBody>
          <a:bodyPr/>
          <a:lstStyle/>
          <a:p>
            <a:r>
              <a:rPr lang="en-US" dirty="0"/>
              <a:t>Components</a:t>
            </a:r>
          </a:p>
        </p:txBody>
      </p:sp>
      <p:sp>
        <p:nvSpPr>
          <p:cNvPr id="3" name="Text Placeholder 2">
            <a:extLst>
              <a:ext uri="{FF2B5EF4-FFF2-40B4-BE49-F238E27FC236}">
                <a16:creationId xmlns:a16="http://schemas.microsoft.com/office/drawing/2014/main" id="{F3CC7C53-4155-F5C7-FDA0-3852AA2C49A4}"/>
              </a:ext>
            </a:extLst>
          </p:cNvPr>
          <p:cNvSpPr>
            <a:spLocks noGrp="1"/>
          </p:cNvSpPr>
          <p:nvPr>
            <p:ph type="body" idx="1"/>
          </p:nvPr>
        </p:nvSpPr>
        <p:spPr>
          <a:xfrm>
            <a:off x="630193" y="1265495"/>
            <a:ext cx="6301947" cy="4554537"/>
          </a:xfrm>
        </p:spPr>
        <p:txBody>
          <a:bodyPr/>
          <a:lstStyle/>
          <a:p>
            <a:pPr marL="571500" indent="-342900">
              <a:buFont typeface="Wingdings" panose="05000000000000000000" pitchFamily="2" charset="2"/>
              <a:buChar char="§"/>
            </a:pPr>
            <a:r>
              <a:rPr lang="en-US" dirty="0">
                <a:solidFill>
                  <a:schemeClr val="accent2">
                    <a:lumMod val="20000"/>
                    <a:lumOff val="80000"/>
                  </a:schemeClr>
                </a:solidFill>
              </a:rPr>
              <a:t>Components are the actual devices used in the circuit. This includes </a:t>
            </a:r>
            <a:r>
              <a:rPr lang="en-US" dirty="0" err="1">
                <a:solidFill>
                  <a:schemeClr val="accent2">
                    <a:lumMod val="20000"/>
                    <a:lumOff val="80000"/>
                  </a:schemeClr>
                </a:solidFill>
              </a:rPr>
              <a:t>i</a:t>
            </a:r>
            <a:r>
              <a:rPr lang="en-US" dirty="0">
                <a:solidFill>
                  <a:schemeClr val="accent2">
                    <a:lumMod val="20000"/>
                    <a:lumOff val="80000"/>
                  </a:schemeClr>
                </a:solidFill>
              </a:rPr>
              <a:t>/o connections, I/O ports including power supply connections.</a:t>
            </a:r>
          </a:p>
          <a:p>
            <a:pPr marL="571500" indent="-342900">
              <a:buFont typeface="Wingdings" panose="05000000000000000000" pitchFamily="2" charset="2"/>
              <a:buChar char="§"/>
            </a:pPr>
            <a:r>
              <a:rPr lang="en-US" dirty="0">
                <a:solidFill>
                  <a:schemeClr val="accent2">
                    <a:lumMod val="20000"/>
                    <a:lumOff val="80000"/>
                  </a:schemeClr>
                </a:solidFill>
              </a:rPr>
              <a:t>Components can be categorized as Active and Passive.</a:t>
            </a:r>
          </a:p>
          <a:p>
            <a:pPr marL="1885950" lvl="3" indent="-285750">
              <a:buFont typeface="Courier New" panose="02070309020205020404" pitchFamily="49" charset="0"/>
              <a:buChar char="o"/>
            </a:pPr>
            <a:r>
              <a:rPr lang="en-US" sz="2000" dirty="0">
                <a:solidFill>
                  <a:schemeClr val="accent2">
                    <a:lumMod val="20000"/>
                    <a:lumOff val="80000"/>
                  </a:schemeClr>
                </a:solidFill>
              </a:rPr>
              <a:t>Active Components include : Diode , Transistor, ICs.</a:t>
            </a:r>
          </a:p>
          <a:p>
            <a:pPr marL="1885950" lvl="3" indent="-285750">
              <a:buFont typeface="Courier New" panose="02070309020205020404" pitchFamily="49" charset="0"/>
              <a:buChar char="o"/>
            </a:pPr>
            <a:endParaRPr lang="en-US" sz="2000" dirty="0">
              <a:solidFill>
                <a:schemeClr val="accent2">
                  <a:lumMod val="20000"/>
                  <a:lumOff val="80000"/>
                </a:schemeClr>
              </a:solidFill>
            </a:endParaRPr>
          </a:p>
          <a:p>
            <a:pPr marL="1885950" lvl="3" indent="-285750">
              <a:buFont typeface="Courier New" panose="02070309020205020404" pitchFamily="49" charset="0"/>
              <a:buChar char="o"/>
            </a:pPr>
            <a:r>
              <a:rPr lang="en-US" sz="2000" dirty="0">
                <a:solidFill>
                  <a:schemeClr val="accent2">
                    <a:lumMod val="20000"/>
                    <a:lumOff val="80000"/>
                  </a:schemeClr>
                </a:solidFill>
              </a:rPr>
              <a:t>Passive Components include : Capacitor, Resistor, Inductor.</a:t>
            </a:r>
          </a:p>
          <a:p>
            <a:pPr marL="228600" indent="0"/>
            <a:r>
              <a:rPr lang="en-US" dirty="0">
                <a:solidFill>
                  <a:schemeClr val="accent2">
                    <a:lumMod val="20000"/>
                    <a:lumOff val="80000"/>
                  </a:schemeClr>
                </a:solidFill>
              </a:rPr>
              <a:t>   </a:t>
            </a:r>
          </a:p>
          <a:p>
            <a:pPr marL="2400300" lvl="4" indent="-342900">
              <a:buFont typeface="Arial" panose="020B0604020202020204" pitchFamily="34" charset="0"/>
              <a:buChar char="•"/>
            </a:pPr>
            <a:endParaRPr lang="en-US" dirty="0"/>
          </a:p>
          <a:p>
            <a:pPr marL="228600" indent="0"/>
            <a:endParaRPr lang="en-US" dirty="0"/>
          </a:p>
          <a:p>
            <a:endParaRPr lang="en-US" dirty="0"/>
          </a:p>
          <a:p>
            <a:endParaRPr lang="en-US" dirty="0"/>
          </a:p>
        </p:txBody>
      </p:sp>
      <p:pic>
        <p:nvPicPr>
          <p:cNvPr id="6" name="Picture 2" descr="See the source image">
            <a:extLst>
              <a:ext uri="{FF2B5EF4-FFF2-40B4-BE49-F238E27FC236}">
                <a16:creationId xmlns:a16="http://schemas.microsoft.com/office/drawing/2014/main" id="{71DC5875-E63E-907A-E544-508172A5B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3461" y="1868702"/>
            <a:ext cx="4168346" cy="206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746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3417-101A-A1C8-0520-2ECA885F6CFD}"/>
              </a:ext>
            </a:extLst>
          </p:cNvPr>
          <p:cNvSpPr>
            <a:spLocks noGrp="1"/>
          </p:cNvSpPr>
          <p:nvPr>
            <p:ph type="title"/>
          </p:nvPr>
        </p:nvSpPr>
        <p:spPr>
          <a:xfrm>
            <a:off x="547816" y="197708"/>
            <a:ext cx="10070585" cy="834081"/>
          </a:xfrm>
        </p:spPr>
        <p:txBody>
          <a:bodyPr/>
          <a:lstStyle/>
          <a:p>
            <a:r>
              <a:rPr lang="en-US" dirty="0"/>
              <a:t>Package Types</a:t>
            </a:r>
          </a:p>
        </p:txBody>
      </p:sp>
      <p:sp>
        <p:nvSpPr>
          <p:cNvPr id="3" name="Text Placeholder 2">
            <a:extLst>
              <a:ext uri="{FF2B5EF4-FFF2-40B4-BE49-F238E27FC236}">
                <a16:creationId xmlns:a16="http://schemas.microsoft.com/office/drawing/2014/main" id="{C7290E49-9611-5D69-6D14-AC74349FA3D7}"/>
              </a:ext>
            </a:extLst>
          </p:cNvPr>
          <p:cNvSpPr>
            <a:spLocks noGrp="1"/>
          </p:cNvSpPr>
          <p:nvPr>
            <p:ph type="body" idx="1"/>
          </p:nvPr>
        </p:nvSpPr>
        <p:spPr>
          <a:xfrm>
            <a:off x="1396315" y="1668162"/>
            <a:ext cx="9901708" cy="4186709"/>
          </a:xfrm>
        </p:spPr>
        <p:txBody>
          <a:bodyPr/>
          <a:lstStyle/>
          <a:p>
            <a:r>
              <a:rPr lang="en-US" sz="2800" dirty="0">
                <a:solidFill>
                  <a:schemeClr val="accent2">
                    <a:lumMod val="20000"/>
                    <a:lumOff val="80000"/>
                  </a:schemeClr>
                </a:solidFill>
              </a:rPr>
              <a:t>PCB components can be mounted onto the board in two ways :</a:t>
            </a:r>
          </a:p>
          <a:p>
            <a:pPr marL="1028700" lvl="1" indent="-342900">
              <a:buFont typeface="Arial" panose="020B0604020202020204" pitchFamily="34" charset="0"/>
              <a:buChar char="•"/>
            </a:pPr>
            <a:r>
              <a:rPr lang="en-US" sz="2400" dirty="0">
                <a:solidFill>
                  <a:schemeClr val="accent2">
                    <a:lumMod val="20000"/>
                    <a:lumOff val="80000"/>
                  </a:schemeClr>
                </a:solidFill>
              </a:rPr>
              <a:t>Surface Mount :  PCB components are mounted directly onto the board.</a:t>
            </a:r>
          </a:p>
          <a:p>
            <a:pPr marL="685800" lvl="1" indent="0"/>
            <a:endParaRPr lang="en-US" sz="2400" dirty="0">
              <a:solidFill>
                <a:schemeClr val="accent2">
                  <a:lumMod val="20000"/>
                  <a:lumOff val="80000"/>
                </a:schemeClr>
              </a:solidFill>
            </a:endParaRPr>
          </a:p>
          <a:p>
            <a:pPr marL="1028700" lvl="1" indent="-342900">
              <a:buFont typeface="Arial" panose="020B0604020202020204" pitchFamily="34" charset="0"/>
              <a:buChar char="•"/>
            </a:pPr>
            <a:r>
              <a:rPr lang="en-US" sz="2400" dirty="0">
                <a:solidFill>
                  <a:schemeClr val="accent2">
                    <a:lumMod val="20000"/>
                    <a:lumOff val="80000"/>
                  </a:schemeClr>
                </a:solidFill>
              </a:rPr>
              <a:t>Through-Hole :  Components with leads are inserted through mounting holes.</a:t>
            </a:r>
          </a:p>
          <a:p>
            <a:endParaRPr lang="en-US" dirty="0"/>
          </a:p>
        </p:txBody>
      </p:sp>
    </p:spTree>
    <p:extLst>
      <p:ext uri="{BB962C8B-B14F-4D97-AF65-F5344CB8AC3E}">
        <p14:creationId xmlns:p14="http://schemas.microsoft.com/office/powerpoint/2010/main" val="39137592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534335-83F4-CC51-0804-FCAB69748A17}"/>
              </a:ext>
            </a:extLst>
          </p:cNvPr>
          <p:cNvSpPr>
            <a:spLocks noGrp="1"/>
          </p:cNvSpPr>
          <p:nvPr>
            <p:ph type="body" idx="1"/>
          </p:nvPr>
        </p:nvSpPr>
        <p:spPr>
          <a:xfrm>
            <a:off x="1066800" y="1445741"/>
            <a:ext cx="8274908" cy="4643909"/>
          </a:xfrm>
        </p:spPr>
        <p:txBody>
          <a:bodyPr/>
          <a:lstStyle/>
          <a:p>
            <a:r>
              <a:rPr lang="en-US" b="1" dirty="0"/>
              <a:t>Step1 : Design the PCB Circuit with a Software.</a:t>
            </a:r>
          </a:p>
          <a:p>
            <a:endParaRPr lang="en-US" dirty="0"/>
          </a:p>
          <a:p>
            <a:pPr marL="571500" indent="-342900">
              <a:buFont typeface="Wingdings" panose="05000000000000000000" pitchFamily="2" charset="2"/>
              <a:buChar char="Ø"/>
            </a:pPr>
            <a:r>
              <a:rPr lang="en-US" dirty="0">
                <a:solidFill>
                  <a:schemeClr val="accent2">
                    <a:lumMod val="20000"/>
                    <a:lumOff val="80000"/>
                  </a:schemeClr>
                </a:solidFill>
              </a:rPr>
              <a:t>Draw the schematic circuit diagram with PCB layout software.</a:t>
            </a:r>
          </a:p>
          <a:p>
            <a:pPr marL="571500" indent="-342900">
              <a:buFont typeface="Wingdings" panose="05000000000000000000" pitchFamily="2" charset="2"/>
              <a:buChar char="Ø"/>
            </a:pPr>
            <a:endParaRPr lang="en-US" dirty="0">
              <a:solidFill>
                <a:schemeClr val="accent2">
                  <a:lumMod val="20000"/>
                  <a:lumOff val="80000"/>
                </a:schemeClr>
              </a:solidFill>
            </a:endParaRPr>
          </a:p>
          <a:p>
            <a:pPr marL="571500" indent="-342900">
              <a:buFont typeface="Wingdings" panose="05000000000000000000" pitchFamily="2" charset="2"/>
              <a:buChar char="Ø"/>
            </a:pPr>
            <a:r>
              <a:rPr lang="en-US" dirty="0">
                <a:solidFill>
                  <a:schemeClr val="accent2">
                    <a:lumMod val="20000"/>
                    <a:lumOff val="80000"/>
                  </a:schemeClr>
                </a:solidFill>
              </a:rPr>
              <a:t>Using </a:t>
            </a:r>
            <a:r>
              <a:rPr lang="en-US" dirty="0" err="1">
                <a:solidFill>
                  <a:schemeClr val="accent2">
                    <a:lumMod val="20000"/>
                    <a:lumOff val="80000"/>
                  </a:schemeClr>
                </a:solidFill>
              </a:rPr>
              <a:t>EasyEDA</a:t>
            </a:r>
            <a:r>
              <a:rPr lang="en-US" dirty="0">
                <a:solidFill>
                  <a:schemeClr val="accent2">
                    <a:lumMod val="20000"/>
                    <a:lumOff val="80000"/>
                  </a:schemeClr>
                </a:solidFill>
              </a:rPr>
              <a:t> software as it is free and online using and it contains a library of components that is used to build the circuit.</a:t>
            </a:r>
          </a:p>
          <a:p>
            <a:pPr marL="228600" indent="0"/>
            <a:endParaRPr lang="en-US" dirty="0"/>
          </a:p>
          <a:p>
            <a:pPr marL="228600" indent="0"/>
            <a:endParaRPr lang="en-US" dirty="0"/>
          </a:p>
          <a:p>
            <a:pPr marL="571500" indent="-342900">
              <a:buFont typeface="Wingdings" panose="05000000000000000000" pitchFamily="2" charset="2"/>
              <a:buChar char="Ø"/>
            </a:pPr>
            <a:endParaRPr lang="en-US" dirty="0"/>
          </a:p>
          <a:p>
            <a:endParaRPr lang="en-US" dirty="0"/>
          </a:p>
        </p:txBody>
      </p:sp>
      <p:sp>
        <p:nvSpPr>
          <p:cNvPr id="4" name="Title 1">
            <a:extLst>
              <a:ext uri="{FF2B5EF4-FFF2-40B4-BE49-F238E27FC236}">
                <a16:creationId xmlns:a16="http://schemas.microsoft.com/office/drawing/2014/main" id="{55FA2C94-B4A2-9062-E645-148EF4BE3795}"/>
              </a:ext>
            </a:extLst>
          </p:cNvPr>
          <p:cNvSpPr>
            <a:spLocks noGrp="1"/>
          </p:cNvSpPr>
          <p:nvPr>
            <p:ph type="title"/>
          </p:nvPr>
        </p:nvSpPr>
        <p:spPr>
          <a:xfrm>
            <a:off x="448963" y="160638"/>
            <a:ext cx="10280650" cy="756594"/>
          </a:xfrm>
          <a:ln>
            <a:solidFill>
              <a:schemeClr val="accent1"/>
            </a:solidFill>
          </a:ln>
        </p:spPr>
        <p:txBody>
          <a:bodyPr/>
          <a:lstStyle/>
          <a:p>
            <a:r>
              <a:rPr lang="en-US" sz="5400" dirty="0"/>
              <a:t>Designing Process of PCBs</a:t>
            </a:r>
          </a:p>
        </p:txBody>
      </p:sp>
      <p:pic>
        <p:nvPicPr>
          <p:cNvPr id="5" name="Picture 4" descr="See the source image">
            <a:extLst>
              <a:ext uri="{FF2B5EF4-FFF2-40B4-BE49-F238E27FC236}">
                <a16:creationId xmlns:a16="http://schemas.microsoft.com/office/drawing/2014/main" id="{7D8C5A8F-9696-690E-6FC0-99F078837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5063" y="1977082"/>
            <a:ext cx="1721964" cy="1721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4699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420DE5-C899-1399-0AC9-FDB9609DBC2B}"/>
              </a:ext>
            </a:extLst>
          </p:cNvPr>
          <p:cNvSpPr>
            <a:spLocks noGrp="1"/>
          </p:cNvSpPr>
          <p:nvPr>
            <p:ph type="body" idx="1"/>
          </p:nvPr>
        </p:nvSpPr>
        <p:spPr>
          <a:xfrm>
            <a:off x="778476" y="1408671"/>
            <a:ext cx="7488194" cy="4680980"/>
          </a:xfrm>
        </p:spPr>
        <p:txBody>
          <a:bodyPr/>
          <a:lstStyle/>
          <a:p>
            <a:r>
              <a:rPr lang="en-US" b="1" dirty="0"/>
              <a:t>Step2 : Film Generation </a:t>
            </a:r>
          </a:p>
          <a:p>
            <a:endParaRPr lang="en-US" dirty="0"/>
          </a:p>
          <a:p>
            <a:r>
              <a:rPr lang="en-US" dirty="0">
                <a:solidFill>
                  <a:schemeClr val="accent2">
                    <a:lumMod val="20000"/>
                    <a:lumOff val="80000"/>
                  </a:schemeClr>
                </a:solidFill>
              </a:rPr>
              <a:t>      The film is generated from the finalized circuit board diagram of the PCB layout software which is send to the manufacturing unit where the </a:t>
            </a:r>
            <a:r>
              <a:rPr lang="en-US" dirty="0" err="1">
                <a:solidFill>
                  <a:schemeClr val="accent2">
                    <a:lumMod val="20000"/>
                    <a:lumOff val="80000"/>
                  </a:schemeClr>
                </a:solidFill>
              </a:rPr>
              <a:t>negativee</a:t>
            </a:r>
            <a:r>
              <a:rPr lang="en-US" dirty="0">
                <a:solidFill>
                  <a:schemeClr val="accent2">
                    <a:lumMod val="20000"/>
                    <a:lumOff val="80000"/>
                  </a:schemeClr>
                </a:solidFill>
              </a:rPr>
              <a:t> image or mask is printed out on a plastic sheet.</a:t>
            </a:r>
          </a:p>
          <a:p>
            <a:endParaRPr lang="en-US" dirty="0"/>
          </a:p>
        </p:txBody>
      </p:sp>
      <p:sp>
        <p:nvSpPr>
          <p:cNvPr id="4" name="Title 1">
            <a:extLst>
              <a:ext uri="{FF2B5EF4-FFF2-40B4-BE49-F238E27FC236}">
                <a16:creationId xmlns:a16="http://schemas.microsoft.com/office/drawing/2014/main" id="{E2DE7A10-9272-3B8D-FEE6-D1BF8138C08C}"/>
              </a:ext>
            </a:extLst>
          </p:cNvPr>
          <p:cNvSpPr>
            <a:spLocks noGrp="1"/>
          </p:cNvSpPr>
          <p:nvPr>
            <p:ph type="title"/>
          </p:nvPr>
        </p:nvSpPr>
        <p:spPr>
          <a:xfrm>
            <a:off x="523103" y="210065"/>
            <a:ext cx="10280650" cy="867805"/>
          </a:xfrm>
          <a:ln>
            <a:solidFill>
              <a:schemeClr val="accent1"/>
            </a:solidFill>
          </a:ln>
        </p:spPr>
        <p:txBody>
          <a:bodyPr/>
          <a:lstStyle/>
          <a:p>
            <a:r>
              <a:rPr lang="en-US" sz="6000" dirty="0"/>
              <a:t>Designing Process of PCBs</a:t>
            </a:r>
            <a:endParaRPr lang="en-US" dirty="0"/>
          </a:p>
        </p:txBody>
      </p:sp>
      <p:pic>
        <p:nvPicPr>
          <p:cNvPr id="5" name="Picture 4" descr="See the source image">
            <a:extLst>
              <a:ext uri="{FF2B5EF4-FFF2-40B4-BE49-F238E27FC236}">
                <a16:creationId xmlns:a16="http://schemas.microsoft.com/office/drawing/2014/main" id="{8AD9CF43-8713-B3A1-0CC7-B58EDD1B2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568" y="3620529"/>
            <a:ext cx="3526807" cy="2298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0337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D6C5C6-61F7-643E-6C89-88A57ADC5DBE}"/>
              </a:ext>
            </a:extLst>
          </p:cNvPr>
          <p:cNvSpPr>
            <a:spLocks noGrp="1"/>
          </p:cNvSpPr>
          <p:nvPr>
            <p:ph type="body" idx="1"/>
          </p:nvPr>
        </p:nvSpPr>
        <p:spPr>
          <a:xfrm>
            <a:off x="1066800" y="1445741"/>
            <a:ext cx="10280650" cy="4643910"/>
          </a:xfrm>
        </p:spPr>
        <p:txBody>
          <a:bodyPr/>
          <a:lstStyle/>
          <a:p>
            <a:r>
              <a:rPr lang="en-US" b="1" dirty="0"/>
              <a:t>Step 3 : Select Raw Material </a:t>
            </a:r>
          </a:p>
          <a:p>
            <a:endParaRPr lang="en-US" b="1" dirty="0"/>
          </a:p>
          <a:p>
            <a:r>
              <a:rPr lang="en-US" b="1" dirty="0">
                <a:solidFill>
                  <a:schemeClr val="accent2">
                    <a:lumMod val="20000"/>
                    <a:lumOff val="80000"/>
                  </a:schemeClr>
                </a:solidFill>
              </a:rPr>
              <a:t>         The bulk of the printed circuit board is made with an unbreakable glass or fiberglass.</a:t>
            </a:r>
          </a:p>
          <a:p>
            <a:r>
              <a:rPr lang="en-US" b="1" dirty="0">
                <a:solidFill>
                  <a:schemeClr val="accent2">
                    <a:lumMod val="20000"/>
                    <a:lumOff val="80000"/>
                  </a:schemeClr>
                </a:solidFill>
              </a:rPr>
              <a:t> </a:t>
            </a:r>
          </a:p>
          <a:p>
            <a:r>
              <a:rPr lang="en-US" b="1" dirty="0">
                <a:solidFill>
                  <a:schemeClr val="bg1"/>
                </a:solidFill>
              </a:rPr>
              <a:t>Step 4 : Preparing Drill Holes.</a:t>
            </a:r>
          </a:p>
          <a:p>
            <a:endParaRPr lang="en-US" b="1" dirty="0">
              <a:solidFill>
                <a:schemeClr val="bg1"/>
              </a:solidFill>
            </a:endParaRPr>
          </a:p>
          <a:p>
            <a:r>
              <a:rPr lang="en-US" b="1" dirty="0">
                <a:solidFill>
                  <a:schemeClr val="bg1"/>
                </a:solidFill>
              </a:rPr>
              <a:t>Step 5 : Apply Image.</a:t>
            </a:r>
          </a:p>
          <a:p>
            <a:endParaRPr lang="en-US" dirty="0"/>
          </a:p>
        </p:txBody>
      </p:sp>
      <p:sp>
        <p:nvSpPr>
          <p:cNvPr id="4" name="Title 1">
            <a:extLst>
              <a:ext uri="{FF2B5EF4-FFF2-40B4-BE49-F238E27FC236}">
                <a16:creationId xmlns:a16="http://schemas.microsoft.com/office/drawing/2014/main" id="{0958E6F6-7AE9-1161-41E1-E6D168CD07D5}"/>
              </a:ext>
            </a:extLst>
          </p:cNvPr>
          <p:cNvSpPr>
            <a:spLocks noGrp="1"/>
          </p:cNvSpPr>
          <p:nvPr>
            <p:ph type="title"/>
          </p:nvPr>
        </p:nvSpPr>
        <p:spPr>
          <a:xfrm>
            <a:off x="313038" y="160638"/>
            <a:ext cx="10280650" cy="892518"/>
          </a:xfrm>
          <a:ln>
            <a:solidFill>
              <a:schemeClr val="accent1"/>
            </a:solidFill>
          </a:ln>
        </p:spPr>
        <p:txBody>
          <a:bodyPr/>
          <a:lstStyle/>
          <a:p>
            <a:r>
              <a:rPr lang="en-US" sz="6000" dirty="0"/>
              <a:t>Designing Process of PCBs</a:t>
            </a:r>
            <a:endParaRPr lang="en-US" dirty="0"/>
          </a:p>
        </p:txBody>
      </p:sp>
      <p:pic>
        <p:nvPicPr>
          <p:cNvPr id="5" name="Picture 2" descr="See the source image">
            <a:extLst>
              <a:ext uri="{FF2B5EF4-FFF2-40B4-BE49-F238E27FC236}">
                <a16:creationId xmlns:a16="http://schemas.microsoft.com/office/drawing/2014/main" id="{CFADD1F3-209C-97FB-B5DD-DBC9E2E3F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955" y="2965623"/>
            <a:ext cx="4919019" cy="295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406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13D6BA-2B3F-4055-4670-991817D02D7E}"/>
              </a:ext>
            </a:extLst>
          </p:cNvPr>
          <p:cNvSpPr>
            <a:spLocks noGrp="1"/>
          </p:cNvSpPr>
          <p:nvPr>
            <p:ph type="body" idx="1"/>
          </p:nvPr>
        </p:nvSpPr>
        <p:spPr>
          <a:xfrm>
            <a:off x="803189" y="1433385"/>
            <a:ext cx="10544261" cy="4656266"/>
          </a:xfrm>
        </p:spPr>
        <p:txBody>
          <a:bodyPr/>
          <a:lstStyle/>
          <a:p>
            <a:r>
              <a:rPr lang="en-US" b="1" dirty="0"/>
              <a:t>Step 6 : </a:t>
            </a:r>
            <a:r>
              <a:rPr lang="en-US" b="1" dirty="0" err="1"/>
              <a:t>Stipping</a:t>
            </a:r>
            <a:r>
              <a:rPr lang="en-US" b="1" dirty="0"/>
              <a:t> and Etching </a:t>
            </a:r>
          </a:p>
          <a:p>
            <a:endParaRPr lang="en-US" dirty="0"/>
          </a:p>
          <a:p>
            <a:endParaRPr lang="en-US" dirty="0"/>
          </a:p>
          <a:p>
            <a:endParaRPr lang="en-US" dirty="0"/>
          </a:p>
          <a:p>
            <a:r>
              <a:rPr lang="en-US" b="1" dirty="0"/>
              <a:t>Step 7 : Testing </a:t>
            </a:r>
          </a:p>
          <a:p>
            <a:r>
              <a:rPr lang="en-US" dirty="0"/>
              <a:t>      </a:t>
            </a:r>
            <a:r>
              <a:rPr lang="en-US" dirty="0">
                <a:solidFill>
                  <a:schemeClr val="accent2">
                    <a:lumMod val="20000"/>
                    <a:lumOff val="80000"/>
                  </a:schemeClr>
                </a:solidFill>
              </a:rPr>
              <a:t>After finishing the manufacturing process of the Printed Circuit Board. The Board undergoes a testing process to check whether the PCB is working properly.</a:t>
            </a:r>
          </a:p>
          <a:p>
            <a:endParaRPr lang="en-US" dirty="0"/>
          </a:p>
        </p:txBody>
      </p:sp>
      <p:sp>
        <p:nvSpPr>
          <p:cNvPr id="4" name="Title 1">
            <a:extLst>
              <a:ext uri="{FF2B5EF4-FFF2-40B4-BE49-F238E27FC236}">
                <a16:creationId xmlns:a16="http://schemas.microsoft.com/office/drawing/2014/main" id="{EA327C8A-BE40-F28C-A351-C102B92A65BF}"/>
              </a:ext>
            </a:extLst>
          </p:cNvPr>
          <p:cNvSpPr>
            <a:spLocks noGrp="1"/>
          </p:cNvSpPr>
          <p:nvPr>
            <p:ph type="title"/>
          </p:nvPr>
        </p:nvSpPr>
        <p:spPr>
          <a:xfrm>
            <a:off x="296561" y="247136"/>
            <a:ext cx="10185915" cy="781307"/>
          </a:xfrm>
          <a:ln>
            <a:solidFill>
              <a:schemeClr val="accent1"/>
            </a:solidFill>
          </a:ln>
        </p:spPr>
        <p:txBody>
          <a:bodyPr/>
          <a:lstStyle/>
          <a:p>
            <a:r>
              <a:rPr lang="en-US" sz="5400" dirty="0"/>
              <a:t>Designing Process of PCBs</a:t>
            </a:r>
          </a:p>
        </p:txBody>
      </p:sp>
      <p:pic>
        <p:nvPicPr>
          <p:cNvPr id="5" name="Picture 2" descr="See the source image">
            <a:extLst>
              <a:ext uri="{FF2B5EF4-FFF2-40B4-BE49-F238E27FC236}">
                <a16:creationId xmlns:a16="http://schemas.microsoft.com/office/drawing/2014/main" id="{C954E330-7C65-75DC-0F29-0932BAD70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103" y="1374689"/>
            <a:ext cx="2739081" cy="2054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FCD472F2-B251-1593-9AC6-7B55D3B2E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3814" y="4801718"/>
            <a:ext cx="2538073" cy="169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034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72816" y="1175657"/>
            <a:ext cx="9591870" cy="4913993"/>
          </a:xfrm>
        </p:spPr>
        <p:txBody>
          <a:bodyPr/>
          <a:lstStyle/>
          <a:p>
            <a:r>
              <a:rPr lang="en-US" dirty="0">
                <a:solidFill>
                  <a:schemeClr val="accent2">
                    <a:lumMod val="75000"/>
                  </a:schemeClr>
                </a:solidFill>
              </a:rPr>
              <a:t>1-Microcontroller ATmega32                 2- LDR Sensor </a:t>
            </a:r>
          </a:p>
        </p:txBody>
      </p:sp>
      <p:sp>
        <p:nvSpPr>
          <p:cNvPr id="11" name="Title 10"/>
          <p:cNvSpPr>
            <a:spLocks noGrp="1"/>
          </p:cNvSpPr>
          <p:nvPr>
            <p:ph type="title"/>
          </p:nvPr>
        </p:nvSpPr>
        <p:spPr>
          <a:xfrm>
            <a:off x="1838130" y="539750"/>
            <a:ext cx="9190654" cy="457200"/>
          </a:xfrm>
        </p:spPr>
        <p:txBody>
          <a:bodyPr/>
          <a:lstStyle/>
          <a:p>
            <a:r>
              <a:rPr lang="en-US" sz="2400" b="1" dirty="0">
                <a:solidFill>
                  <a:schemeClr val="bg1"/>
                </a:solidFill>
                <a:effectLst/>
                <a:latin typeface="TimesNewRomanPS-BoldMT"/>
              </a:rPr>
              <a:t>Hardware</a:t>
            </a:r>
            <a:r>
              <a:rPr lang="en-US" sz="2400" b="1" dirty="0">
                <a:solidFill>
                  <a:srgbClr val="000000"/>
                </a:solidFill>
                <a:effectLst/>
                <a:latin typeface="TimesNewRomanPS-BoldMT"/>
              </a:rPr>
              <a:t> </a:t>
            </a:r>
            <a:r>
              <a:rPr lang="en-US" sz="2400" b="1" dirty="0">
                <a:solidFill>
                  <a:schemeClr val="bg1"/>
                </a:solidFill>
                <a:effectLst/>
                <a:latin typeface="TimesNewRomanPS-BoldMT"/>
              </a:rPr>
              <a:t>tools</a:t>
            </a:r>
            <a:endParaRPr lang="en-US" sz="7200" b="0" dirty="0">
              <a:solidFill>
                <a:schemeClr val="bg1"/>
              </a:solidFill>
            </a:endParaRPr>
          </a:p>
        </p:txBody>
      </p:sp>
      <p:pic>
        <p:nvPicPr>
          <p:cNvPr id="13" name="Picture 12"/>
          <p:cNvPicPr>
            <a:picLocks noChangeAspect="1"/>
          </p:cNvPicPr>
          <p:nvPr/>
        </p:nvPicPr>
        <p:blipFill>
          <a:blip r:embed="rId2"/>
          <a:stretch>
            <a:fillRect/>
          </a:stretch>
        </p:blipFill>
        <p:spPr>
          <a:xfrm>
            <a:off x="2262131" y="1953044"/>
            <a:ext cx="3543607" cy="4365206"/>
          </a:xfrm>
          <a:prstGeom prst="rect">
            <a:avLst/>
          </a:prstGeom>
        </p:spPr>
      </p:pic>
      <p:pic>
        <p:nvPicPr>
          <p:cNvPr id="15" name="Picture 14"/>
          <p:cNvPicPr>
            <a:picLocks noChangeAspect="1"/>
          </p:cNvPicPr>
          <p:nvPr/>
        </p:nvPicPr>
        <p:blipFill>
          <a:blip r:embed="rId3"/>
          <a:stretch>
            <a:fillRect/>
          </a:stretch>
        </p:blipFill>
        <p:spPr>
          <a:xfrm>
            <a:off x="7063274" y="1953044"/>
            <a:ext cx="3028021" cy="1965813"/>
          </a:xfrm>
          <a:prstGeom prst="rect">
            <a:avLst/>
          </a:prstGeom>
        </p:spPr>
      </p:pic>
      <p:pic>
        <p:nvPicPr>
          <p:cNvPr id="17" name="Picture 16"/>
          <p:cNvPicPr>
            <a:picLocks noChangeAspect="1"/>
          </p:cNvPicPr>
          <p:nvPr/>
        </p:nvPicPr>
        <p:blipFill>
          <a:blip r:embed="rId4"/>
          <a:stretch>
            <a:fillRect/>
          </a:stretch>
        </p:blipFill>
        <p:spPr>
          <a:xfrm>
            <a:off x="7063273" y="4100448"/>
            <a:ext cx="3028022" cy="2089956"/>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1E1C8E-B9D8-D771-C26A-CCFBF748030A}"/>
              </a:ext>
            </a:extLst>
          </p:cNvPr>
          <p:cNvSpPr>
            <a:spLocks noGrp="1"/>
          </p:cNvSpPr>
          <p:nvPr>
            <p:ph type="title"/>
          </p:nvPr>
        </p:nvSpPr>
        <p:spPr>
          <a:xfrm>
            <a:off x="358345" y="222422"/>
            <a:ext cx="10099418" cy="880161"/>
          </a:xfrm>
          <a:ln>
            <a:solidFill>
              <a:schemeClr val="accent1"/>
            </a:solidFill>
          </a:ln>
        </p:spPr>
        <p:txBody>
          <a:bodyPr/>
          <a:lstStyle/>
          <a:p>
            <a:r>
              <a:rPr lang="en-US" dirty="0"/>
              <a:t>Schematic for Systems </a:t>
            </a:r>
          </a:p>
        </p:txBody>
      </p:sp>
      <p:sp>
        <p:nvSpPr>
          <p:cNvPr id="6" name="Text Placeholder 2">
            <a:extLst>
              <a:ext uri="{FF2B5EF4-FFF2-40B4-BE49-F238E27FC236}">
                <a16:creationId xmlns:a16="http://schemas.microsoft.com/office/drawing/2014/main" id="{5E4AFAEF-4A79-9D73-C7BE-C1C7C4C97D67}"/>
              </a:ext>
            </a:extLst>
          </p:cNvPr>
          <p:cNvSpPr txBox="1">
            <a:spLocks/>
          </p:cNvSpPr>
          <p:nvPr/>
        </p:nvSpPr>
        <p:spPr>
          <a:xfrm>
            <a:off x="679622" y="1334529"/>
            <a:ext cx="9502345" cy="467085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r>
              <a:rPr lang="en-US" dirty="0"/>
              <a:t>                                             </a:t>
            </a:r>
          </a:p>
          <a:p>
            <a:r>
              <a:rPr lang="en-US" dirty="0"/>
              <a:t>              Smart Meter.</a:t>
            </a:r>
          </a:p>
          <a:p>
            <a:endParaRPr lang="en-US" dirty="0"/>
          </a:p>
          <a:p>
            <a:endParaRPr lang="en-US" dirty="0"/>
          </a:p>
          <a:p>
            <a:endParaRPr lang="en-US" dirty="0"/>
          </a:p>
          <a:p>
            <a:endParaRPr lang="en-US" dirty="0"/>
          </a:p>
          <a:p>
            <a:r>
              <a:rPr lang="en-US" dirty="0"/>
              <a:t>                                           </a:t>
            </a:r>
          </a:p>
          <a:p>
            <a:endParaRPr lang="en-US" dirty="0"/>
          </a:p>
          <a:p>
            <a:endParaRPr lang="en-US" dirty="0"/>
          </a:p>
          <a:p>
            <a:r>
              <a:rPr lang="en-US" dirty="0"/>
              <a:t>                                                                                      Smart Light.</a:t>
            </a:r>
          </a:p>
        </p:txBody>
      </p:sp>
      <p:pic>
        <p:nvPicPr>
          <p:cNvPr id="7" name="Picture 6">
            <a:extLst>
              <a:ext uri="{FF2B5EF4-FFF2-40B4-BE49-F238E27FC236}">
                <a16:creationId xmlns:a16="http://schemas.microsoft.com/office/drawing/2014/main" id="{53590EB1-2522-9B2E-75C0-F958F95C9A06}"/>
              </a:ext>
            </a:extLst>
          </p:cNvPr>
          <p:cNvPicPr>
            <a:picLocks noChangeAspect="1"/>
          </p:cNvPicPr>
          <p:nvPr/>
        </p:nvPicPr>
        <p:blipFill>
          <a:blip r:embed="rId2"/>
          <a:stretch>
            <a:fillRect/>
          </a:stretch>
        </p:blipFill>
        <p:spPr>
          <a:xfrm>
            <a:off x="6677455" y="2217237"/>
            <a:ext cx="4834923" cy="3306234"/>
          </a:xfrm>
          <a:prstGeom prst="rect">
            <a:avLst/>
          </a:prstGeom>
        </p:spPr>
      </p:pic>
      <p:pic>
        <p:nvPicPr>
          <p:cNvPr id="8" name="Picture 7">
            <a:extLst>
              <a:ext uri="{FF2B5EF4-FFF2-40B4-BE49-F238E27FC236}">
                <a16:creationId xmlns:a16="http://schemas.microsoft.com/office/drawing/2014/main" id="{0FBB03DF-3F65-F1B5-1CF0-80F40ED77B40}"/>
              </a:ext>
            </a:extLst>
          </p:cNvPr>
          <p:cNvPicPr>
            <a:picLocks noChangeAspect="1"/>
          </p:cNvPicPr>
          <p:nvPr/>
        </p:nvPicPr>
        <p:blipFill>
          <a:blip r:embed="rId3"/>
          <a:stretch>
            <a:fillRect/>
          </a:stretch>
        </p:blipFill>
        <p:spPr>
          <a:xfrm>
            <a:off x="1371543" y="2470814"/>
            <a:ext cx="4834924" cy="3336861"/>
          </a:xfrm>
          <a:prstGeom prst="rect">
            <a:avLst/>
          </a:prstGeom>
        </p:spPr>
      </p:pic>
    </p:spTree>
    <p:extLst>
      <p:ext uri="{BB962C8B-B14F-4D97-AF65-F5344CB8AC3E}">
        <p14:creationId xmlns:p14="http://schemas.microsoft.com/office/powerpoint/2010/main" val="40286953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AB4724-4A8A-E1B3-4896-2FB74893511A}"/>
              </a:ext>
            </a:extLst>
          </p:cNvPr>
          <p:cNvSpPr>
            <a:spLocks noGrp="1"/>
          </p:cNvSpPr>
          <p:nvPr>
            <p:ph type="body" idx="1"/>
          </p:nvPr>
        </p:nvSpPr>
        <p:spPr/>
        <p:txBody>
          <a:bodyPr/>
          <a:lstStyle/>
          <a:p>
            <a:endParaRPr lang="ar-EG" dirty="0"/>
          </a:p>
          <a:p>
            <a:r>
              <a:rPr lang="en-US" dirty="0"/>
              <a:t> </a:t>
            </a:r>
            <a:endParaRPr lang="ar-EG" dirty="0"/>
          </a:p>
          <a:p>
            <a:r>
              <a:rPr lang="en-US" dirty="0"/>
              <a:t>       Main.                                                                      Gate.</a:t>
            </a:r>
            <a:endParaRPr lang="ar-EG" dirty="0"/>
          </a:p>
        </p:txBody>
      </p:sp>
      <p:sp>
        <p:nvSpPr>
          <p:cNvPr id="4" name="Title 1">
            <a:extLst>
              <a:ext uri="{FF2B5EF4-FFF2-40B4-BE49-F238E27FC236}">
                <a16:creationId xmlns:a16="http://schemas.microsoft.com/office/drawing/2014/main" id="{AB3ADD1D-3EC3-87ED-CA56-F92679F89BAB}"/>
              </a:ext>
            </a:extLst>
          </p:cNvPr>
          <p:cNvSpPr>
            <a:spLocks noGrp="1"/>
          </p:cNvSpPr>
          <p:nvPr>
            <p:ph type="title"/>
          </p:nvPr>
        </p:nvSpPr>
        <p:spPr>
          <a:xfrm>
            <a:off x="498389" y="247135"/>
            <a:ext cx="10280650" cy="855448"/>
          </a:xfrm>
          <a:ln>
            <a:solidFill>
              <a:schemeClr val="accent1"/>
            </a:solidFill>
          </a:ln>
        </p:spPr>
        <p:txBody>
          <a:bodyPr/>
          <a:lstStyle/>
          <a:p>
            <a:r>
              <a:rPr lang="en-US" dirty="0"/>
              <a:t>Schematic for Systems </a:t>
            </a:r>
          </a:p>
        </p:txBody>
      </p:sp>
      <p:pic>
        <p:nvPicPr>
          <p:cNvPr id="7" name="Picture 6">
            <a:extLst>
              <a:ext uri="{FF2B5EF4-FFF2-40B4-BE49-F238E27FC236}">
                <a16:creationId xmlns:a16="http://schemas.microsoft.com/office/drawing/2014/main" id="{1EC3A324-8C3C-DFF9-DA18-E01AB2F43DEA}"/>
              </a:ext>
            </a:extLst>
          </p:cNvPr>
          <p:cNvPicPr>
            <a:picLocks noChangeAspect="1"/>
          </p:cNvPicPr>
          <p:nvPr/>
        </p:nvPicPr>
        <p:blipFill>
          <a:blip r:embed="rId2"/>
          <a:stretch>
            <a:fillRect/>
          </a:stretch>
        </p:blipFill>
        <p:spPr>
          <a:xfrm>
            <a:off x="997267" y="1670387"/>
            <a:ext cx="5133247" cy="3517225"/>
          </a:xfrm>
          <a:prstGeom prst="rect">
            <a:avLst/>
          </a:prstGeom>
        </p:spPr>
      </p:pic>
      <p:pic>
        <p:nvPicPr>
          <p:cNvPr id="8" name="Picture 7">
            <a:extLst>
              <a:ext uri="{FF2B5EF4-FFF2-40B4-BE49-F238E27FC236}">
                <a16:creationId xmlns:a16="http://schemas.microsoft.com/office/drawing/2014/main" id="{88F69C25-DA70-FA30-1655-5802CFF824B4}"/>
              </a:ext>
            </a:extLst>
          </p:cNvPr>
          <p:cNvPicPr>
            <a:picLocks noChangeAspect="1"/>
          </p:cNvPicPr>
          <p:nvPr/>
        </p:nvPicPr>
        <p:blipFill>
          <a:blip r:embed="rId3"/>
          <a:stretch>
            <a:fillRect/>
          </a:stretch>
        </p:blipFill>
        <p:spPr>
          <a:xfrm>
            <a:off x="6709734" y="1965833"/>
            <a:ext cx="5216936" cy="3348752"/>
          </a:xfrm>
          <a:prstGeom prst="rect">
            <a:avLst/>
          </a:prstGeom>
        </p:spPr>
      </p:pic>
    </p:spTree>
    <p:extLst>
      <p:ext uri="{BB962C8B-B14F-4D97-AF65-F5344CB8AC3E}">
        <p14:creationId xmlns:p14="http://schemas.microsoft.com/office/powerpoint/2010/main" val="22853293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9C15A9-04FF-00DC-20CB-F66081AEBA4D}"/>
              </a:ext>
            </a:extLst>
          </p:cNvPr>
          <p:cNvSpPr>
            <a:spLocks noGrp="1"/>
          </p:cNvSpPr>
          <p:nvPr>
            <p:ph type="title"/>
          </p:nvPr>
        </p:nvSpPr>
        <p:spPr>
          <a:xfrm>
            <a:off x="518983" y="247135"/>
            <a:ext cx="10099418" cy="843091"/>
          </a:xfrm>
          <a:ln>
            <a:solidFill>
              <a:schemeClr val="accent1"/>
            </a:solidFill>
          </a:ln>
        </p:spPr>
        <p:txBody>
          <a:bodyPr/>
          <a:lstStyle/>
          <a:p>
            <a:r>
              <a:rPr lang="en-US" dirty="0"/>
              <a:t>Layout for Systems </a:t>
            </a:r>
          </a:p>
        </p:txBody>
      </p:sp>
      <p:pic>
        <p:nvPicPr>
          <p:cNvPr id="5" name="Picture 4">
            <a:extLst>
              <a:ext uri="{FF2B5EF4-FFF2-40B4-BE49-F238E27FC236}">
                <a16:creationId xmlns:a16="http://schemas.microsoft.com/office/drawing/2014/main" id="{2F8F6955-406D-3248-045F-43F0563CF121}"/>
              </a:ext>
            </a:extLst>
          </p:cNvPr>
          <p:cNvPicPr>
            <a:picLocks noChangeAspect="1"/>
          </p:cNvPicPr>
          <p:nvPr/>
        </p:nvPicPr>
        <p:blipFill>
          <a:blip r:embed="rId2"/>
          <a:stretch>
            <a:fillRect/>
          </a:stretch>
        </p:blipFill>
        <p:spPr>
          <a:xfrm>
            <a:off x="976617" y="1470454"/>
            <a:ext cx="5626158" cy="3744098"/>
          </a:xfrm>
          <a:prstGeom prst="rect">
            <a:avLst/>
          </a:prstGeom>
        </p:spPr>
      </p:pic>
      <p:pic>
        <p:nvPicPr>
          <p:cNvPr id="6" name="Picture 5">
            <a:extLst>
              <a:ext uri="{FF2B5EF4-FFF2-40B4-BE49-F238E27FC236}">
                <a16:creationId xmlns:a16="http://schemas.microsoft.com/office/drawing/2014/main" id="{A41E2364-A72D-3EA5-2A49-544F22608FFA}"/>
              </a:ext>
            </a:extLst>
          </p:cNvPr>
          <p:cNvPicPr>
            <a:picLocks noChangeAspect="1"/>
          </p:cNvPicPr>
          <p:nvPr/>
        </p:nvPicPr>
        <p:blipFill>
          <a:blip r:embed="rId3"/>
          <a:stretch>
            <a:fillRect/>
          </a:stretch>
        </p:blipFill>
        <p:spPr>
          <a:xfrm>
            <a:off x="6829217" y="1631091"/>
            <a:ext cx="5154388" cy="4040660"/>
          </a:xfrm>
          <a:prstGeom prst="rect">
            <a:avLst/>
          </a:prstGeom>
        </p:spPr>
      </p:pic>
    </p:spTree>
    <p:extLst>
      <p:ext uri="{BB962C8B-B14F-4D97-AF65-F5344CB8AC3E}">
        <p14:creationId xmlns:p14="http://schemas.microsoft.com/office/powerpoint/2010/main" val="4245305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0B4E08-BFBE-D9D0-5762-F794A960185E}"/>
              </a:ext>
            </a:extLst>
          </p:cNvPr>
          <p:cNvSpPr>
            <a:spLocks noGrp="1"/>
          </p:cNvSpPr>
          <p:nvPr>
            <p:ph type="title"/>
          </p:nvPr>
        </p:nvSpPr>
        <p:spPr>
          <a:xfrm>
            <a:off x="506626" y="328269"/>
            <a:ext cx="10161201" cy="880161"/>
          </a:xfrm>
          <a:ln>
            <a:solidFill>
              <a:schemeClr val="accent1"/>
            </a:solidFill>
          </a:ln>
        </p:spPr>
        <p:txBody>
          <a:bodyPr/>
          <a:lstStyle/>
          <a:p>
            <a:r>
              <a:rPr lang="en-US" dirty="0"/>
              <a:t>Layout for Systems </a:t>
            </a:r>
          </a:p>
        </p:txBody>
      </p:sp>
      <p:pic>
        <p:nvPicPr>
          <p:cNvPr id="5" name="Picture 4">
            <a:extLst>
              <a:ext uri="{FF2B5EF4-FFF2-40B4-BE49-F238E27FC236}">
                <a16:creationId xmlns:a16="http://schemas.microsoft.com/office/drawing/2014/main" id="{D2541F19-258A-733C-10A4-13B3807FEE81}"/>
              </a:ext>
            </a:extLst>
          </p:cNvPr>
          <p:cNvPicPr>
            <a:picLocks noChangeAspect="1"/>
          </p:cNvPicPr>
          <p:nvPr/>
        </p:nvPicPr>
        <p:blipFill>
          <a:blip r:embed="rId2"/>
          <a:stretch>
            <a:fillRect/>
          </a:stretch>
        </p:blipFill>
        <p:spPr>
          <a:xfrm>
            <a:off x="1397921" y="1559442"/>
            <a:ext cx="4031329" cy="4404742"/>
          </a:xfrm>
          <a:prstGeom prst="rect">
            <a:avLst/>
          </a:prstGeom>
        </p:spPr>
      </p:pic>
      <p:pic>
        <p:nvPicPr>
          <p:cNvPr id="6" name="Picture 5">
            <a:extLst>
              <a:ext uri="{FF2B5EF4-FFF2-40B4-BE49-F238E27FC236}">
                <a16:creationId xmlns:a16="http://schemas.microsoft.com/office/drawing/2014/main" id="{DC7AA804-3C6F-93E4-8E34-8F743B2C6361}"/>
              </a:ext>
            </a:extLst>
          </p:cNvPr>
          <p:cNvPicPr>
            <a:picLocks noChangeAspect="1"/>
          </p:cNvPicPr>
          <p:nvPr/>
        </p:nvPicPr>
        <p:blipFill>
          <a:blip r:embed="rId3"/>
          <a:stretch>
            <a:fillRect/>
          </a:stretch>
        </p:blipFill>
        <p:spPr>
          <a:xfrm>
            <a:off x="5587226" y="1620407"/>
            <a:ext cx="6256562" cy="4282811"/>
          </a:xfrm>
          <a:prstGeom prst="rect">
            <a:avLst/>
          </a:prstGeom>
        </p:spPr>
      </p:pic>
    </p:spTree>
    <p:extLst>
      <p:ext uri="{BB962C8B-B14F-4D97-AF65-F5344CB8AC3E}">
        <p14:creationId xmlns:p14="http://schemas.microsoft.com/office/powerpoint/2010/main" val="41112538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899839-7A7D-4837-9884-9A37120C0427}"/>
              </a:ext>
            </a:extLst>
          </p:cNvPr>
          <p:cNvSpPr>
            <a:spLocks noGrp="1"/>
          </p:cNvSpPr>
          <p:nvPr>
            <p:ph type="title"/>
          </p:nvPr>
        </p:nvSpPr>
        <p:spPr>
          <a:xfrm>
            <a:off x="506627" y="322091"/>
            <a:ext cx="10433050" cy="892518"/>
          </a:xfrm>
          <a:ln>
            <a:solidFill>
              <a:schemeClr val="accent1"/>
            </a:solidFill>
          </a:ln>
        </p:spPr>
        <p:txBody>
          <a:bodyPr/>
          <a:lstStyle/>
          <a:p>
            <a:r>
              <a:rPr lang="en-US" dirty="0"/>
              <a:t>3D View for Systems </a:t>
            </a:r>
          </a:p>
        </p:txBody>
      </p:sp>
      <p:pic>
        <p:nvPicPr>
          <p:cNvPr id="5" name="Picture 4">
            <a:extLst>
              <a:ext uri="{FF2B5EF4-FFF2-40B4-BE49-F238E27FC236}">
                <a16:creationId xmlns:a16="http://schemas.microsoft.com/office/drawing/2014/main" id="{BF84B8B1-D0C0-9BF6-506E-A21BA95F1BEF}"/>
              </a:ext>
            </a:extLst>
          </p:cNvPr>
          <p:cNvPicPr>
            <a:picLocks noChangeAspect="1"/>
          </p:cNvPicPr>
          <p:nvPr/>
        </p:nvPicPr>
        <p:blipFill>
          <a:blip r:embed="rId2"/>
          <a:stretch>
            <a:fillRect/>
          </a:stretch>
        </p:blipFill>
        <p:spPr>
          <a:xfrm>
            <a:off x="1000609" y="1563503"/>
            <a:ext cx="6149610" cy="3730993"/>
          </a:xfrm>
          <a:prstGeom prst="rect">
            <a:avLst/>
          </a:prstGeom>
        </p:spPr>
      </p:pic>
      <p:pic>
        <p:nvPicPr>
          <p:cNvPr id="6" name="Picture 5">
            <a:extLst>
              <a:ext uri="{FF2B5EF4-FFF2-40B4-BE49-F238E27FC236}">
                <a16:creationId xmlns:a16="http://schemas.microsoft.com/office/drawing/2014/main" id="{CE2E85AE-CDC9-2DA8-D6B6-3BAC246CBEA7}"/>
              </a:ext>
            </a:extLst>
          </p:cNvPr>
          <p:cNvPicPr>
            <a:picLocks noChangeAspect="1"/>
          </p:cNvPicPr>
          <p:nvPr/>
        </p:nvPicPr>
        <p:blipFill>
          <a:blip r:embed="rId3"/>
          <a:stretch>
            <a:fillRect/>
          </a:stretch>
        </p:blipFill>
        <p:spPr>
          <a:xfrm>
            <a:off x="7264300" y="2443862"/>
            <a:ext cx="4927700" cy="3869694"/>
          </a:xfrm>
          <a:prstGeom prst="rect">
            <a:avLst/>
          </a:prstGeom>
        </p:spPr>
      </p:pic>
    </p:spTree>
    <p:extLst>
      <p:ext uri="{BB962C8B-B14F-4D97-AF65-F5344CB8AC3E}">
        <p14:creationId xmlns:p14="http://schemas.microsoft.com/office/powerpoint/2010/main" val="17717918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A34463-833E-4F17-0E8E-53163CD6E544}"/>
              </a:ext>
            </a:extLst>
          </p:cNvPr>
          <p:cNvSpPr>
            <a:spLocks noGrp="1"/>
          </p:cNvSpPr>
          <p:nvPr>
            <p:ph type="title"/>
          </p:nvPr>
        </p:nvSpPr>
        <p:spPr>
          <a:xfrm>
            <a:off x="621957" y="210065"/>
            <a:ext cx="10280650" cy="867805"/>
          </a:xfrm>
          <a:ln>
            <a:solidFill>
              <a:schemeClr val="accent1"/>
            </a:solidFill>
          </a:ln>
        </p:spPr>
        <p:txBody>
          <a:bodyPr/>
          <a:lstStyle/>
          <a:p>
            <a:r>
              <a:rPr lang="en-US" dirty="0"/>
              <a:t>3D View for Systems </a:t>
            </a:r>
          </a:p>
        </p:txBody>
      </p:sp>
      <p:pic>
        <p:nvPicPr>
          <p:cNvPr id="5" name="Picture 4">
            <a:extLst>
              <a:ext uri="{FF2B5EF4-FFF2-40B4-BE49-F238E27FC236}">
                <a16:creationId xmlns:a16="http://schemas.microsoft.com/office/drawing/2014/main" id="{2F3EE71D-1211-C62E-69BE-B0C786FC18B0}"/>
              </a:ext>
            </a:extLst>
          </p:cNvPr>
          <p:cNvPicPr>
            <a:picLocks noChangeAspect="1"/>
          </p:cNvPicPr>
          <p:nvPr/>
        </p:nvPicPr>
        <p:blipFill>
          <a:blip r:embed="rId2"/>
          <a:stretch>
            <a:fillRect/>
          </a:stretch>
        </p:blipFill>
        <p:spPr>
          <a:xfrm>
            <a:off x="1516006" y="1619482"/>
            <a:ext cx="3871295" cy="4282811"/>
          </a:xfrm>
          <a:prstGeom prst="rect">
            <a:avLst/>
          </a:prstGeom>
        </p:spPr>
      </p:pic>
      <p:pic>
        <p:nvPicPr>
          <p:cNvPr id="6" name="Picture 5">
            <a:extLst>
              <a:ext uri="{FF2B5EF4-FFF2-40B4-BE49-F238E27FC236}">
                <a16:creationId xmlns:a16="http://schemas.microsoft.com/office/drawing/2014/main" id="{75835C5D-DB96-D880-17E3-8A5ABD930902}"/>
              </a:ext>
            </a:extLst>
          </p:cNvPr>
          <p:cNvPicPr>
            <a:picLocks noChangeAspect="1"/>
          </p:cNvPicPr>
          <p:nvPr/>
        </p:nvPicPr>
        <p:blipFill>
          <a:blip r:embed="rId3"/>
          <a:stretch>
            <a:fillRect/>
          </a:stretch>
        </p:blipFill>
        <p:spPr>
          <a:xfrm>
            <a:off x="5725211" y="1619482"/>
            <a:ext cx="6218459" cy="4138019"/>
          </a:xfrm>
          <a:prstGeom prst="rect">
            <a:avLst/>
          </a:prstGeom>
        </p:spPr>
      </p:pic>
    </p:spTree>
    <p:extLst>
      <p:ext uri="{BB962C8B-B14F-4D97-AF65-F5344CB8AC3E}">
        <p14:creationId xmlns:p14="http://schemas.microsoft.com/office/powerpoint/2010/main" val="26248768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cd122abe5a_6_63"/>
          <p:cNvSpPr txBox="1">
            <a:spLocks noGrp="1"/>
          </p:cNvSpPr>
          <p:nvPr>
            <p:ph type="ctrTitle"/>
          </p:nvPr>
        </p:nvSpPr>
        <p:spPr>
          <a:xfrm>
            <a:off x="3928164" y="1644112"/>
            <a:ext cx="7914000" cy="2387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6000"/>
              <a:buNone/>
            </a:pPr>
            <a:r>
              <a:rPr lang="en-US"/>
              <a:t>Thank you!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6360" y="264988"/>
            <a:ext cx="9722498" cy="877079"/>
          </a:xfrm>
        </p:spPr>
        <p:txBody>
          <a:bodyPr/>
          <a:lstStyle/>
          <a:p>
            <a:r>
              <a:rPr lang="en-US" sz="2400" dirty="0">
                <a:solidFill>
                  <a:schemeClr val="accent2">
                    <a:lumMod val="75000"/>
                  </a:schemeClr>
                </a:solidFill>
              </a:rPr>
              <a:t>3- ADC</a:t>
            </a:r>
            <a:endParaRPr lang="en-US" sz="3600" dirty="0">
              <a:solidFill>
                <a:schemeClr val="accent2">
                  <a:lumMod val="75000"/>
                </a:schemeClr>
              </a:solidFill>
            </a:endParaRPr>
          </a:p>
        </p:txBody>
      </p:sp>
      <p:pic>
        <p:nvPicPr>
          <p:cNvPr id="5" name="Picture 4"/>
          <p:cNvPicPr>
            <a:picLocks noChangeAspect="1"/>
          </p:cNvPicPr>
          <p:nvPr/>
        </p:nvPicPr>
        <p:blipFill>
          <a:blip r:embed="rId2"/>
          <a:stretch>
            <a:fillRect/>
          </a:stretch>
        </p:blipFill>
        <p:spPr>
          <a:xfrm>
            <a:off x="2276360" y="1440586"/>
            <a:ext cx="8668870" cy="48762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 y="1175657"/>
            <a:ext cx="4262164" cy="4777273"/>
          </a:xfrm>
        </p:spPr>
        <p:txBody>
          <a:bodyPr/>
          <a:lstStyle/>
          <a:p>
            <a:pPr algn="just"/>
            <a:r>
              <a:rPr lang="en-US" sz="1800" dirty="0">
                <a:solidFill>
                  <a:schemeClr val="tx2">
                    <a:lumMod val="90000"/>
                  </a:schemeClr>
                </a:solidFill>
                <a:effectLst/>
                <a:latin typeface="Times New Roman" panose="02020603050405020304" pitchFamily="18" charset="0"/>
              </a:rPr>
              <a:t>Successive Approximation ADC (SAR ADC) </a:t>
            </a:r>
            <a:br>
              <a:rPr lang="en-US" dirty="0">
                <a:solidFill>
                  <a:schemeClr val="tx2">
                    <a:lumMod val="90000"/>
                  </a:schemeClr>
                </a:solidFill>
              </a:rPr>
            </a:br>
            <a:r>
              <a:rPr lang="en-US" sz="1800" dirty="0">
                <a:solidFill>
                  <a:schemeClr val="tx2">
                    <a:lumMod val="90000"/>
                  </a:schemeClr>
                </a:solidFill>
                <a:effectLst/>
                <a:latin typeface="Times New Roman" panose="02020603050405020304" pitchFamily="18" charset="0"/>
              </a:rPr>
              <a:t>Its basic idea depends on a counter that counts on a clock signal called ADC Clock and with every count it increases a compare analog signal voltage value that is compared to the input signal, the counter stops counting when the compared signal is approximately equal to the input signal. Then the counter value represents the digital value of the input signal</a:t>
            </a:r>
            <a:endParaRPr lang="en-US" dirty="0">
              <a:solidFill>
                <a:schemeClr val="tx2">
                  <a:lumMod val="90000"/>
                </a:schemeClr>
              </a:solidFill>
            </a:endParaRPr>
          </a:p>
        </p:txBody>
      </p:sp>
      <p:pic>
        <p:nvPicPr>
          <p:cNvPr id="4" name="Picture 3"/>
          <p:cNvPicPr>
            <a:picLocks noChangeAspect="1"/>
          </p:cNvPicPr>
          <p:nvPr/>
        </p:nvPicPr>
        <p:blipFill>
          <a:blip r:embed="rId2"/>
          <a:stretch>
            <a:fillRect/>
          </a:stretch>
        </p:blipFill>
        <p:spPr>
          <a:xfrm>
            <a:off x="4327478" y="1"/>
            <a:ext cx="7864522"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200732" y="839755"/>
                <a:ext cx="6568557" cy="2771192"/>
              </a:xfrm>
            </p:spPr>
            <p:txBody>
              <a:bodyPr/>
              <a:lstStyle/>
              <a:p>
                <a:r>
                  <a:rPr lang="en-US" sz="2000" dirty="0"/>
                  <a:t>- The Duty Cycle is the percentage measurement of       how long the signal stays on.</a:t>
                </a:r>
                <a:br>
                  <a:rPr lang="en-US" sz="2000" dirty="0"/>
                </a:br>
                <a:r>
                  <a:rPr lang="en-US" sz="2000" dirty="0"/>
                  <a:t>- The effective voltage of the PWM signal is called root mean square (RMS) which equals to :</a:t>
                </a:r>
                <a:br>
                  <a:rPr lang="en-US" sz="2000" dirty="0"/>
                </a:br>
                <a:br>
                  <a:rPr lang="en-US" sz="2000" dirty="0"/>
                </a:br>
                <a:r>
                  <a:rPr lang="en-US" sz="2000" dirty="0"/>
                  <a:t>              RMS = Amplitude</a:t>
                </a:r>
                <a14:m>
                  <m:oMath xmlns:m="http://schemas.openxmlformats.org/officeDocument/2006/math">
                    <m:rad>
                      <m:radPr>
                        <m:degHide m:val="on"/>
                        <m:ctrlPr>
                          <a:rPr lang="en-US" sz="2000" i="1" smtClean="0">
                            <a:latin typeface="Cambria Math" panose="02040503050406030204" pitchFamily="18" charset="0"/>
                          </a:rPr>
                        </m:ctrlPr>
                      </m:radPr>
                      <m:deg/>
                      <m:e>
                        <m:r>
                          <m:rPr>
                            <m:nor/>
                          </m:rPr>
                          <a:rPr lang="en-US" sz="2000" dirty="0">
                            <a:latin typeface="Cambria Math" panose="02040503050406030204" pitchFamily="18" charset="0"/>
                          </a:rPr>
                          <m:t>Duty</m:t>
                        </m:r>
                        <m:r>
                          <m:rPr>
                            <m:nor/>
                          </m:rPr>
                          <a:rPr lang="en-US" sz="2000" dirty="0">
                            <a:latin typeface="Cambria Math" panose="02040503050406030204" pitchFamily="18" charset="0"/>
                          </a:rPr>
                          <m:t> </m:t>
                        </m:r>
                        <m:r>
                          <m:rPr>
                            <m:nor/>
                          </m:rPr>
                          <a:rPr lang="en-US" sz="2000" dirty="0">
                            <a:latin typeface="Cambria Math" panose="02040503050406030204" pitchFamily="18" charset="0"/>
                          </a:rPr>
                          <m:t>Cycle</m:t>
                        </m:r>
                      </m:e>
                    </m:rad>
                  </m:oMath>
                </a14:m>
                <a:r>
                  <a:rPr lang="en-US" sz="2000" dirty="0"/>
                  <a:t> </a:t>
                </a:r>
                <a:br>
                  <a:rPr lang="en-US" sz="2000" dirty="0"/>
                </a:br>
                <a:endParaRPr lang="en-US" sz="2000" dirty="0"/>
              </a:p>
            </p:txBody>
          </p:sp>
        </mc:Choice>
        <mc:Fallback xmlns="">
          <p:sp>
            <p:nvSpPr>
              <p:cNvPr id="2" name="Title 1"/>
              <p:cNvSpPr>
                <a:spLocks noRot="1" noChangeAspect="1" noMove="1" noResize="1" noEditPoints="1" noAdjustHandles="1" noChangeArrowheads="1" noChangeShapeType="1" noTextEdit="1"/>
              </p:cNvSpPr>
              <p:nvPr>
                <p:ph type="title"/>
              </p:nvPr>
            </p:nvSpPr>
            <p:spPr>
              <a:xfrm>
                <a:off x="1200732" y="839755"/>
                <a:ext cx="6568557" cy="2771192"/>
              </a:xfrm>
              <a:blipFill rotWithShape="1">
                <a:blip r:embed="rId2"/>
                <a:stretch>
                  <a:fillRect l="-9" t="-10" r="1" b="12"/>
                </a:stretch>
              </a:blipFill>
            </p:spPr>
            <p:txBody>
              <a:bodyPr/>
              <a:lstStyle/>
              <a:p>
                <a:r>
                  <a:rPr lang="en-US" altLang="en-US">
                    <a:noFill/>
                  </a:rPr>
                  <a:t> </a:t>
                </a:r>
              </a:p>
            </p:txBody>
          </p:sp>
        </mc:Fallback>
      </mc:AlternateContent>
      <p:pic>
        <p:nvPicPr>
          <p:cNvPr id="4" name="Picture 3"/>
          <p:cNvPicPr>
            <a:picLocks noChangeAspect="1"/>
          </p:cNvPicPr>
          <p:nvPr/>
        </p:nvPicPr>
        <p:blipFill rotWithShape="1">
          <a:blip r:embed="rId3"/>
          <a:srcRect t="48370"/>
          <a:stretch>
            <a:fillRect/>
          </a:stretch>
        </p:blipFill>
        <p:spPr>
          <a:xfrm>
            <a:off x="1200732" y="3777080"/>
            <a:ext cx="6568557" cy="2608606"/>
          </a:xfrm>
          <a:prstGeom prst="rect">
            <a:avLst/>
          </a:prstGeom>
        </p:spPr>
      </p:pic>
      <p:pic>
        <p:nvPicPr>
          <p:cNvPr id="5" name="Picture 4"/>
          <p:cNvPicPr>
            <a:picLocks noChangeAspect="1"/>
          </p:cNvPicPr>
          <p:nvPr/>
        </p:nvPicPr>
        <p:blipFill>
          <a:blip r:embed="rId4"/>
          <a:stretch>
            <a:fillRect/>
          </a:stretch>
        </p:blipFill>
        <p:spPr>
          <a:xfrm>
            <a:off x="8210745" y="2449986"/>
            <a:ext cx="3664014" cy="4249394"/>
          </a:xfrm>
          <a:prstGeom prst="rect">
            <a:avLst/>
          </a:prstGeom>
        </p:spPr>
      </p:pic>
      <p:sp>
        <p:nvSpPr>
          <p:cNvPr id="6" name="Title 1"/>
          <p:cNvSpPr txBox="1"/>
          <p:nvPr/>
        </p:nvSpPr>
        <p:spPr>
          <a:xfrm>
            <a:off x="1200732" y="472314"/>
            <a:ext cx="10143801" cy="73488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panose="020B0604020202020204"/>
              <a:buNone/>
              <a:defRPr sz="4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dirty="0">
                <a:solidFill>
                  <a:schemeClr val="accent2"/>
                </a:solidFill>
              </a:rPr>
              <a:t>4- PWM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379" y="564349"/>
            <a:ext cx="5257800" cy="745218"/>
          </a:xfrm>
        </p:spPr>
        <p:txBody>
          <a:bodyPr/>
          <a:lstStyle/>
          <a:p>
            <a:r>
              <a:rPr lang="en-US" sz="1800" i="1" dirty="0"/>
              <a:t>PWM Circuit</a:t>
            </a:r>
          </a:p>
        </p:txBody>
      </p:sp>
      <p:pic>
        <p:nvPicPr>
          <p:cNvPr id="4" name="Picture 3"/>
          <p:cNvPicPr>
            <a:picLocks noChangeAspect="1"/>
          </p:cNvPicPr>
          <p:nvPr/>
        </p:nvPicPr>
        <p:blipFill>
          <a:blip r:embed="rId2"/>
          <a:stretch>
            <a:fillRect/>
          </a:stretch>
        </p:blipFill>
        <p:spPr>
          <a:xfrm>
            <a:off x="1455379" y="1421535"/>
            <a:ext cx="6332769" cy="5212532"/>
          </a:xfrm>
          <a:prstGeom prst="rect">
            <a:avLst/>
          </a:prstGeom>
        </p:spPr>
      </p:pic>
      <p:graphicFrame>
        <p:nvGraphicFramePr>
          <p:cNvPr id="6" name="Diagram 5"/>
          <p:cNvGraphicFramePr/>
          <p:nvPr/>
        </p:nvGraphicFramePr>
        <p:xfrm>
          <a:off x="7890783" y="1231641"/>
          <a:ext cx="3371266" cy="54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cf7a90a97c_21_0"/>
          <p:cNvSpPr/>
          <p:nvPr/>
        </p:nvSpPr>
        <p:spPr>
          <a:xfrm>
            <a:off x="4180114" y="1129763"/>
            <a:ext cx="7791062" cy="529903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1F3864"/>
              </a:buClr>
              <a:buSzPts val="5400"/>
              <a:buFont typeface="Arial" panose="020B0604020202020204"/>
              <a:buNone/>
            </a:pPr>
            <a:br>
              <a:rPr lang="en-US" sz="5400" b="1" i="1" u="none" strike="noStrike" cap="none" dirty="0">
                <a:solidFill>
                  <a:srgbClr val="FFFFFF"/>
                </a:solidFill>
                <a:latin typeface="Arial" panose="020B0604020202020204"/>
                <a:ea typeface="Arial" panose="020B0604020202020204"/>
                <a:cs typeface="Arial" panose="020B0604020202020204"/>
                <a:sym typeface="Arial" panose="020B0604020202020204"/>
              </a:rPr>
            </a:br>
            <a:endParaRPr sz="5400" b="1" i="1"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6" name="Title 5"/>
          <p:cNvSpPr>
            <a:spLocks noGrp="1"/>
          </p:cNvSpPr>
          <p:nvPr>
            <p:ph type="ctrTitle"/>
          </p:nvPr>
        </p:nvSpPr>
        <p:spPr>
          <a:xfrm>
            <a:off x="3925146" y="1459330"/>
            <a:ext cx="7791062" cy="947969"/>
          </a:xfrm>
        </p:spPr>
        <p:txBody>
          <a:bodyPr/>
          <a:lstStyle/>
          <a:p>
            <a:r>
              <a:rPr lang="en-US" sz="3600" b="0" dirty="0">
                <a:solidFill>
                  <a:schemeClr val="accent2"/>
                </a:solidFill>
              </a:rPr>
              <a:t> </a:t>
            </a:r>
            <a:r>
              <a:rPr lang="en-US" sz="3600" dirty="0">
                <a:solidFill>
                  <a:schemeClr val="accent2"/>
                </a:solidFill>
              </a:rPr>
              <a:t>Team Members</a:t>
            </a:r>
          </a:p>
        </p:txBody>
      </p:sp>
      <p:sp>
        <p:nvSpPr>
          <p:cNvPr id="7" name="Subtitle 6"/>
          <p:cNvSpPr>
            <a:spLocks noGrp="1"/>
          </p:cNvSpPr>
          <p:nvPr>
            <p:ph type="subTitle" idx="1"/>
          </p:nvPr>
        </p:nvSpPr>
        <p:spPr>
          <a:xfrm>
            <a:off x="4021494" y="2481943"/>
            <a:ext cx="7330820" cy="3915194"/>
          </a:xfrm>
        </p:spPr>
        <p:txBody>
          <a:bodyPr/>
          <a:lstStyle/>
          <a:p>
            <a:pPr>
              <a:buFont typeface="Arial" panose="020B0604020202020204" pitchFamily="34" charset="0"/>
              <a:buChar char="•"/>
            </a:pPr>
            <a:r>
              <a:rPr lang="en-US" dirty="0">
                <a:solidFill>
                  <a:schemeClr val="accent6">
                    <a:lumMod val="40000"/>
                    <a:lumOff val="60000"/>
                  </a:schemeClr>
                </a:solidFill>
              </a:rPr>
              <a:t>Ibrahim Saber Mohamed</a:t>
            </a:r>
          </a:p>
          <a:p>
            <a:pPr>
              <a:buFont typeface="Arial" panose="020B0604020202020204" pitchFamily="34" charset="0"/>
              <a:buChar char="•"/>
            </a:pPr>
            <a:r>
              <a:rPr lang="en-US" dirty="0">
                <a:solidFill>
                  <a:schemeClr val="accent6">
                    <a:lumMod val="40000"/>
                    <a:lumOff val="60000"/>
                  </a:schemeClr>
                </a:solidFill>
              </a:rPr>
              <a:t>Ahmed Nasser Ahmed</a:t>
            </a:r>
          </a:p>
          <a:p>
            <a:pPr>
              <a:buFont typeface="Arial" panose="020B0604020202020204" pitchFamily="34" charset="0"/>
              <a:buChar char="•"/>
            </a:pPr>
            <a:r>
              <a:rPr lang="en-US" dirty="0">
                <a:solidFill>
                  <a:schemeClr val="accent6">
                    <a:lumMod val="40000"/>
                    <a:lumOff val="60000"/>
                  </a:schemeClr>
                </a:solidFill>
              </a:rPr>
              <a:t>Ahmed Mahmoud Mohamed</a:t>
            </a:r>
          </a:p>
          <a:p>
            <a:pPr>
              <a:buFont typeface="Arial" panose="020B0604020202020204" pitchFamily="34" charset="0"/>
              <a:buChar char="•"/>
            </a:pPr>
            <a:r>
              <a:rPr lang="en-US" dirty="0">
                <a:solidFill>
                  <a:schemeClr val="accent6">
                    <a:lumMod val="40000"/>
                    <a:lumOff val="60000"/>
                  </a:schemeClr>
                </a:solidFill>
              </a:rPr>
              <a:t>Taqwa Hamed </a:t>
            </a:r>
            <a:r>
              <a:rPr lang="en-US" dirty="0" err="1">
                <a:solidFill>
                  <a:schemeClr val="accent6">
                    <a:lumMod val="40000"/>
                    <a:lumOff val="60000"/>
                  </a:schemeClr>
                </a:solidFill>
              </a:rPr>
              <a:t>Goda</a:t>
            </a:r>
            <a:endParaRPr lang="en-US" dirty="0">
              <a:solidFill>
                <a:schemeClr val="accent6">
                  <a:lumMod val="40000"/>
                  <a:lumOff val="60000"/>
                </a:schemeClr>
              </a:solidFill>
            </a:endParaRPr>
          </a:p>
          <a:p>
            <a:pPr>
              <a:buFont typeface="Arial" panose="020B0604020202020204" pitchFamily="34" charset="0"/>
              <a:buChar char="•"/>
            </a:pPr>
            <a:r>
              <a:rPr lang="en-US" dirty="0">
                <a:solidFill>
                  <a:schemeClr val="accent6">
                    <a:lumMod val="40000"/>
                    <a:lumOff val="60000"/>
                  </a:schemeClr>
                </a:solidFill>
              </a:rPr>
              <a:t>Kholoud Khaled </a:t>
            </a:r>
            <a:r>
              <a:rPr lang="en-US" dirty="0" err="1">
                <a:solidFill>
                  <a:schemeClr val="accent6">
                    <a:lumMod val="40000"/>
                    <a:lumOff val="60000"/>
                  </a:schemeClr>
                </a:solidFill>
              </a:rPr>
              <a:t>Atia</a:t>
            </a:r>
            <a:endParaRPr lang="en-US" dirty="0">
              <a:solidFill>
                <a:schemeClr val="accent6">
                  <a:lumMod val="40000"/>
                  <a:lumOff val="60000"/>
                </a:schemeClr>
              </a:solidFill>
            </a:endParaRPr>
          </a:p>
          <a:p>
            <a:pPr>
              <a:buFont typeface="Arial" panose="020B0604020202020204" pitchFamily="34" charset="0"/>
              <a:buChar char="•"/>
            </a:pPr>
            <a:r>
              <a:rPr lang="en-US" dirty="0" err="1">
                <a:solidFill>
                  <a:schemeClr val="accent6">
                    <a:lumMod val="40000"/>
                    <a:lumOff val="60000"/>
                  </a:schemeClr>
                </a:solidFill>
              </a:rPr>
              <a:t>Radwa</a:t>
            </a:r>
            <a:r>
              <a:rPr lang="en-US" dirty="0">
                <a:solidFill>
                  <a:schemeClr val="accent6">
                    <a:lumMod val="40000"/>
                    <a:lumOff val="60000"/>
                  </a:schemeClr>
                </a:solidFill>
              </a:rPr>
              <a:t> </a:t>
            </a:r>
            <a:r>
              <a:rPr lang="en-US" dirty="0" err="1">
                <a:solidFill>
                  <a:schemeClr val="accent6">
                    <a:lumMod val="40000"/>
                    <a:lumOff val="60000"/>
                  </a:schemeClr>
                </a:solidFill>
              </a:rPr>
              <a:t>Refaat</a:t>
            </a:r>
            <a:r>
              <a:rPr lang="en-US" dirty="0">
                <a:solidFill>
                  <a:schemeClr val="accent6">
                    <a:lumMod val="40000"/>
                    <a:lumOff val="60000"/>
                  </a:schemeClr>
                </a:solidFill>
              </a:rPr>
              <a:t> Galal</a:t>
            </a:r>
          </a:p>
          <a:p>
            <a:pPr>
              <a:buFont typeface="Arial" panose="020B0604020202020204" pitchFamily="34" charset="0"/>
              <a:buChar char="•"/>
            </a:pPr>
            <a:r>
              <a:rPr lang="en-US" dirty="0">
                <a:solidFill>
                  <a:schemeClr val="accent6">
                    <a:lumMod val="40000"/>
                    <a:lumOff val="60000"/>
                  </a:schemeClr>
                </a:solidFill>
              </a:rPr>
              <a:t>Yasmeen Mohamed Saad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12642" y="85207"/>
            <a:ext cx="8358060" cy="3507079"/>
          </a:xfrm>
          <a:prstGeom prst="rect">
            <a:avLst/>
          </a:prstGeom>
        </p:spPr>
      </p:pic>
      <p:pic>
        <p:nvPicPr>
          <p:cNvPr id="6" name="Picture 5"/>
          <p:cNvPicPr>
            <a:picLocks noChangeAspect="1"/>
          </p:cNvPicPr>
          <p:nvPr/>
        </p:nvPicPr>
        <p:blipFill>
          <a:blip r:embed="rId3"/>
          <a:stretch>
            <a:fillRect/>
          </a:stretch>
        </p:blipFill>
        <p:spPr>
          <a:xfrm>
            <a:off x="3712642" y="3872204"/>
            <a:ext cx="8358060" cy="2802105"/>
          </a:xfrm>
          <a:prstGeom prst="rect">
            <a:avLst/>
          </a:prstGeom>
        </p:spPr>
      </p:pic>
      <p:pic>
        <p:nvPicPr>
          <p:cNvPr id="8" name="Picture 7">
            <a:extLst>
              <a:ext uri="{FF2B5EF4-FFF2-40B4-BE49-F238E27FC236}">
                <a16:creationId xmlns:a16="http://schemas.microsoft.com/office/drawing/2014/main" id="{93FC7CAC-EEFE-F1C6-777E-4247DA40BECE}"/>
              </a:ext>
            </a:extLst>
          </p:cNvPr>
          <p:cNvPicPr>
            <a:picLocks noChangeAspect="1"/>
          </p:cNvPicPr>
          <p:nvPr/>
        </p:nvPicPr>
        <p:blipFill>
          <a:blip r:embed="rId4"/>
          <a:stretch>
            <a:fillRect/>
          </a:stretch>
        </p:blipFill>
        <p:spPr>
          <a:xfrm>
            <a:off x="621691" y="626926"/>
            <a:ext cx="2676376" cy="256054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7E2A89-4E99-CC20-60F8-330A630E483F}"/>
                  </a:ext>
                </a:extLst>
              </p:cNvPr>
              <p:cNvSpPr txBox="1"/>
              <p:nvPr/>
            </p:nvSpPr>
            <p:spPr>
              <a:xfrm>
                <a:off x="645430" y="3872204"/>
                <a:ext cx="2628899" cy="2574679"/>
              </a:xfrm>
              <a:prstGeom prst="rect">
                <a:avLst/>
              </a:prstGeom>
              <a:noFill/>
            </p:spPr>
            <p:txBody>
              <a:bodyPr wrap="square">
                <a:spAutoFit/>
              </a:bodyPr>
              <a:lstStyle/>
              <a:p>
                <a:r>
                  <a:rPr lang="en-US" sz="1600" dirty="0">
                    <a:solidFill>
                      <a:schemeClr val="tx2"/>
                    </a:solidFill>
                  </a:rPr>
                  <a:t>The PWM Frequency for the output using phase correct PWM can be calculated by following the equation :</a:t>
                </a:r>
                <a:br>
                  <a:rPr lang="en-US" sz="1600" dirty="0">
                    <a:solidFill>
                      <a:schemeClr val="tx2"/>
                    </a:solidFill>
                  </a:rPr>
                </a:br>
                <a:br>
                  <a:rPr lang="en-US" sz="1600" dirty="0">
                    <a:solidFill>
                      <a:schemeClr val="tx2"/>
                    </a:solidFill>
                  </a:rPr>
                </a:br>
                <a:r>
                  <a:rPr lang="en-US" sz="1600" dirty="0">
                    <a:solidFill>
                      <a:schemeClr val="tx2"/>
                    </a:solidFill>
                  </a:rPr>
                  <a:t>  </a:t>
                </a:r>
                <a:r>
                  <a:rPr lang="en-US" sz="1800" b="1" dirty="0">
                    <a:solidFill>
                      <a:schemeClr val="tx2"/>
                    </a:solidFill>
                  </a:rPr>
                  <a:t>F=</a:t>
                </a:r>
                <a14:m>
                  <m:oMath xmlns:m="http://schemas.openxmlformats.org/officeDocument/2006/math">
                    <m:f>
                      <m:fPr>
                        <m:ctrlPr>
                          <a:rPr lang="en-US" sz="1800" b="1" i="1" smtClean="0">
                            <a:solidFill>
                              <a:schemeClr val="tx2"/>
                            </a:solidFill>
                            <a:latin typeface="Cambria Math" panose="02040503050406030204" pitchFamily="18" charset="0"/>
                          </a:rPr>
                        </m:ctrlPr>
                      </m:fPr>
                      <m:num>
                        <m:r>
                          <a:rPr lang="en-US" sz="1800" b="1" i="1" smtClean="0">
                            <a:solidFill>
                              <a:schemeClr val="tx2"/>
                            </a:solidFill>
                            <a:latin typeface="Cambria Math" panose="02040503050406030204" pitchFamily="18" charset="0"/>
                          </a:rPr>
                          <m:t>𝑭𝒄𝒍𝒌</m:t>
                        </m:r>
                      </m:num>
                      <m:den>
                        <m:r>
                          <a:rPr lang="en-US" sz="1800" b="1" i="1" smtClean="0">
                            <a:solidFill>
                              <a:schemeClr val="tx2"/>
                            </a:solidFill>
                            <a:latin typeface="Cambria Math" panose="02040503050406030204" pitchFamily="18" charset="0"/>
                          </a:rPr>
                          <m:t>𝑵</m:t>
                        </m:r>
                        <m:r>
                          <a:rPr lang="en-US" sz="1800" b="1" i="1" smtClean="0">
                            <a:solidFill>
                              <a:schemeClr val="tx2"/>
                            </a:solidFill>
                            <a:latin typeface="Cambria Math" panose="02040503050406030204" pitchFamily="18" charset="0"/>
                          </a:rPr>
                          <m:t> ∗</m:t>
                        </m:r>
                        <m:r>
                          <a:rPr lang="en-US" sz="1800" b="1" i="1" smtClean="0">
                            <a:solidFill>
                              <a:schemeClr val="tx2"/>
                            </a:solidFill>
                            <a:latin typeface="Cambria Math" panose="02040503050406030204" pitchFamily="18" charset="0"/>
                          </a:rPr>
                          <m:t>𝟓𝟏𝟎</m:t>
                        </m:r>
                      </m:den>
                    </m:f>
                  </m:oMath>
                </a14:m>
                <a:endParaRPr lang="en-US" sz="1600" b="1" dirty="0">
                  <a:solidFill>
                    <a:schemeClr val="bg1"/>
                  </a:solidFill>
                </a:endParaRPr>
              </a:p>
              <a:p>
                <a:endParaRPr lang="en-US" sz="1600" b="1" dirty="0">
                  <a:solidFill>
                    <a:schemeClr val="bg1"/>
                  </a:solidFill>
                </a:endParaRPr>
              </a:p>
              <a:p>
                <a:r>
                  <a:rPr lang="en-US" sz="1600" dirty="0">
                    <a:solidFill>
                      <a:schemeClr val="tx2"/>
                    </a:solidFill>
                  </a:rPr>
                  <a:t>Duty Cycle </a:t>
                </a:r>
                <a:r>
                  <a:rPr lang="en-US" sz="1600" b="1" dirty="0">
                    <a:solidFill>
                      <a:schemeClr val="tx2"/>
                    </a:solidFill>
                  </a:rPr>
                  <a:t>=</a:t>
                </a:r>
                <a14:m>
                  <m:oMath xmlns:m="http://schemas.openxmlformats.org/officeDocument/2006/math">
                    <m:f>
                      <m:fPr>
                        <m:ctrlPr>
                          <a:rPr lang="en-US" sz="1600" b="1" i="1" smtClean="0">
                            <a:solidFill>
                              <a:schemeClr val="tx2"/>
                            </a:solidFill>
                            <a:latin typeface="Cambria Math" panose="02040503050406030204" pitchFamily="18" charset="0"/>
                          </a:rPr>
                        </m:ctrlPr>
                      </m:fPr>
                      <m:num>
                        <m:r>
                          <a:rPr lang="en-US" sz="1600" b="1" i="1" smtClean="0">
                            <a:solidFill>
                              <a:schemeClr val="tx2"/>
                            </a:solidFill>
                            <a:latin typeface="Cambria Math" panose="02040503050406030204" pitchFamily="18" charset="0"/>
                          </a:rPr>
                          <m:t>𝑶𝑪𝑹𝒏</m:t>
                        </m:r>
                      </m:num>
                      <m:den>
                        <m:sSup>
                          <m:sSupPr>
                            <m:ctrlPr>
                              <a:rPr lang="en-US" sz="1600" b="1" i="1" smtClean="0">
                                <a:solidFill>
                                  <a:schemeClr val="tx2"/>
                                </a:solidFill>
                                <a:latin typeface="Cambria Math" panose="02040503050406030204" pitchFamily="18" charset="0"/>
                              </a:rPr>
                            </m:ctrlPr>
                          </m:sSupPr>
                          <m:e>
                            <m:r>
                              <a:rPr lang="en-US" sz="1600" b="1" i="1" smtClean="0">
                                <a:solidFill>
                                  <a:schemeClr val="tx2"/>
                                </a:solidFill>
                                <a:latin typeface="Cambria Math" panose="02040503050406030204" pitchFamily="18" charset="0"/>
                              </a:rPr>
                              <m:t>𝟐</m:t>
                            </m:r>
                          </m:e>
                          <m:sup>
                            <m:r>
                              <a:rPr lang="en-US" sz="1600" b="1" i="1" smtClean="0">
                                <a:solidFill>
                                  <a:schemeClr val="tx2"/>
                                </a:solidFill>
                                <a:latin typeface="Cambria Math" panose="02040503050406030204" pitchFamily="18" charset="0"/>
                              </a:rPr>
                              <m:t>𝑵</m:t>
                            </m:r>
                          </m:sup>
                        </m:sSup>
                        <m:r>
                          <a:rPr lang="en-US" sz="1600" b="1" i="1" smtClean="0">
                            <a:solidFill>
                              <a:schemeClr val="tx2"/>
                            </a:solidFill>
                            <a:latin typeface="Cambria Math" panose="02040503050406030204" pitchFamily="18" charset="0"/>
                          </a:rPr>
                          <m:t>−</m:t>
                        </m:r>
                        <m:r>
                          <a:rPr lang="en-US" sz="1600" b="1" i="1" smtClean="0">
                            <a:solidFill>
                              <a:schemeClr val="tx2"/>
                            </a:solidFill>
                            <a:latin typeface="Cambria Math" panose="02040503050406030204" pitchFamily="18" charset="0"/>
                          </a:rPr>
                          <m:t>𝟏</m:t>
                        </m:r>
                      </m:den>
                    </m:f>
                  </m:oMath>
                </a14:m>
                <a:endParaRPr lang="en-US" sz="1600" b="1" dirty="0">
                  <a:solidFill>
                    <a:schemeClr val="bg1"/>
                  </a:solidFill>
                </a:endParaRPr>
              </a:p>
            </p:txBody>
          </p:sp>
        </mc:Choice>
        <mc:Fallback xmlns="">
          <p:sp>
            <p:nvSpPr>
              <p:cNvPr id="9" name="TextBox 8">
                <a:extLst>
                  <a:ext uri="{FF2B5EF4-FFF2-40B4-BE49-F238E27FC236}">
                    <a16:creationId xmlns:a16="http://schemas.microsoft.com/office/drawing/2014/main" id="{267E2A89-4E99-CC20-60F8-330A630E483F}"/>
                  </a:ext>
                </a:extLst>
              </p:cNvPr>
              <p:cNvSpPr txBox="1">
                <a:spLocks noRot="1" noChangeAspect="1" noMove="1" noResize="1" noEditPoints="1" noAdjustHandles="1" noChangeArrowheads="1" noChangeShapeType="1" noTextEdit="1"/>
              </p:cNvSpPr>
              <p:nvPr/>
            </p:nvSpPr>
            <p:spPr>
              <a:xfrm>
                <a:off x="645430" y="3872204"/>
                <a:ext cx="2628899" cy="2574679"/>
              </a:xfrm>
              <a:prstGeom prst="rect">
                <a:avLst/>
              </a:prstGeom>
              <a:blipFill>
                <a:blip r:embed="rId5"/>
                <a:stretch>
                  <a:fillRect l="-1392" t="-709" r="-464"/>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980" y="494522"/>
            <a:ext cx="10140820" cy="1196166"/>
          </a:xfrm>
        </p:spPr>
        <p:txBody>
          <a:bodyPr/>
          <a:lstStyle/>
          <a:p>
            <a:r>
              <a:rPr lang="en-US" sz="2400" b="1" dirty="0">
                <a:solidFill>
                  <a:schemeClr val="accent2"/>
                </a:solidFill>
              </a:rPr>
              <a:t>5- I2C</a:t>
            </a:r>
          </a:p>
        </p:txBody>
      </p:sp>
      <p:pic>
        <p:nvPicPr>
          <p:cNvPr id="4" name="Picture 3"/>
          <p:cNvPicPr>
            <a:picLocks noChangeAspect="1"/>
          </p:cNvPicPr>
          <p:nvPr/>
        </p:nvPicPr>
        <p:blipFill rotWithShape="1">
          <a:blip r:embed="rId2"/>
          <a:srcRect l="18405" r="19799"/>
          <a:stretch>
            <a:fillRect/>
          </a:stretch>
        </p:blipFill>
        <p:spPr>
          <a:xfrm>
            <a:off x="1026367" y="1513406"/>
            <a:ext cx="3816221" cy="2639495"/>
          </a:xfrm>
          <a:prstGeom prst="rect">
            <a:avLst/>
          </a:prstGeom>
        </p:spPr>
      </p:pic>
      <p:sp>
        <p:nvSpPr>
          <p:cNvPr id="8" name="TextBox 7"/>
          <p:cNvSpPr txBox="1"/>
          <p:nvPr/>
        </p:nvSpPr>
        <p:spPr>
          <a:xfrm>
            <a:off x="5473544" y="1602046"/>
            <a:ext cx="6097554" cy="2462213"/>
          </a:xfrm>
          <a:prstGeom prst="rect">
            <a:avLst/>
          </a:prstGeom>
          <a:noFill/>
        </p:spPr>
        <p:txBody>
          <a:bodyPr wrap="square">
            <a:spAutoFit/>
          </a:bodyPr>
          <a:lstStyle/>
          <a:p>
            <a:r>
              <a:rPr lang="en-US" dirty="0"/>
              <a:t> </a:t>
            </a:r>
            <a:r>
              <a:rPr lang="en-US" dirty="0">
                <a:solidFill>
                  <a:schemeClr val="tx2"/>
                </a:solidFill>
              </a:rPr>
              <a:t>Inter-Integrated Circuit I²C (Pronounced I Two C or I Squared C), is a serial </a:t>
            </a:r>
          </a:p>
          <a:p>
            <a:r>
              <a:rPr lang="en-US" dirty="0">
                <a:solidFill>
                  <a:schemeClr val="tx2"/>
                </a:solidFill>
              </a:rPr>
              <a:t>communication protocol in which the devices are hooked up to the I2C bus with just two </a:t>
            </a:r>
          </a:p>
          <a:p>
            <a:r>
              <a:rPr lang="en-US" dirty="0">
                <a:solidFill>
                  <a:schemeClr val="tx2"/>
                </a:solidFill>
              </a:rPr>
              <a:t>wires.</a:t>
            </a:r>
          </a:p>
          <a:p>
            <a:r>
              <a:rPr lang="en-US" dirty="0">
                <a:solidFill>
                  <a:schemeClr val="tx2"/>
                </a:solidFill>
              </a:rPr>
              <a:t>❖ It is sometimes referred to as a Two-Wire Interface or the TWI.</a:t>
            </a:r>
          </a:p>
          <a:p>
            <a:r>
              <a:rPr lang="en-US" dirty="0">
                <a:solidFill>
                  <a:schemeClr val="tx2"/>
                </a:solidFill>
              </a:rPr>
              <a:t>❖ Devices could be the CPU, IO Peripherals like ADC, or any other devices which support </a:t>
            </a:r>
          </a:p>
          <a:p>
            <a:r>
              <a:rPr lang="en-US" dirty="0">
                <a:solidFill>
                  <a:schemeClr val="tx2"/>
                </a:solidFill>
              </a:rPr>
              <a:t>the I2C protocol.</a:t>
            </a:r>
          </a:p>
          <a:p>
            <a:r>
              <a:rPr lang="en-US" dirty="0">
                <a:solidFill>
                  <a:schemeClr val="tx2"/>
                </a:solidFill>
              </a:rPr>
              <a:t>❖ All the devices connected to the bus are classified as either being Master or slaves</a:t>
            </a:r>
          </a:p>
        </p:txBody>
      </p:sp>
      <p:pic>
        <p:nvPicPr>
          <p:cNvPr id="10" name="Picture 9"/>
          <p:cNvPicPr>
            <a:picLocks noChangeAspect="1"/>
          </p:cNvPicPr>
          <p:nvPr/>
        </p:nvPicPr>
        <p:blipFill>
          <a:blip r:embed="rId3"/>
          <a:stretch>
            <a:fillRect/>
          </a:stretch>
        </p:blipFill>
        <p:spPr>
          <a:xfrm>
            <a:off x="5183572" y="4152901"/>
            <a:ext cx="6546147" cy="26394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980" y="494522"/>
            <a:ext cx="10140820" cy="520362"/>
          </a:xfrm>
        </p:spPr>
        <p:txBody>
          <a:bodyPr/>
          <a:lstStyle/>
          <a:p>
            <a:r>
              <a:rPr lang="en-US" sz="2400" b="1" dirty="0">
                <a:solidFill>
                  <a:schemeClr val="accent2"/>
                </a:solidFill>
              </a:rPr>
              <a:t>5- I2C</a:t>
            </a:r>
          </a:p>
        </p:txBody>
      </p:sp>
      <p:pic>
        <p:nvPicPr>
          <p:cNvPr id="5" name="Picture 4">
            <a:extLst>
              <a:ext uri="{FF2B5EF4-FFF2-40B4-BE49-F238E27FC236}">
                <a16:creationId xmlns:a16="http://schemas.microsoft.com/office/drawing/2014/main" id="{3238C0A4-D4E6-7088-5854-2EAFC3299A2F}"/>
              </a:ext>
            </a:extLst>
          </p:cNvPr>
          <p:cNvPicPr>
            <a:picLocks noChangeAspect="1"/>
          </p:cNvPicPr>
          <p:nvPr/>
        </p:nvPicPr>
        <p:blipFill>
          <a:blip r:embed="rId2"/>
          <a:stretch>
            <a:fillRect/>
          </a:stretch>
        </p:blipFill>
        <p:spPr>
          <a:xfrm>
            <a:off x="965091" y="1014884"/>
            <a:ext cx="4461019" cy="2692959"/>
          </a:xfrm>
          <a:prstGeom prst="rect">
            <a:avLst/>
          </a:prstGeom>
        </p:spPr>
      </p:pic>
      <p:pic>
        <p:nvPicPr>
          <p:cNvPr id="7" name="Picture 6">
            <a:extLst>
              <a:ext uri="{FF2B5EF4-FFF2-40B4-BE49-F238E27FC236}">
                <a16:creationId xmlns:a16="http://schemas.microsoft.com/office/drawing/2014/main" id="{6F49CB63-4713-254E-A1AB-00367A7B01D4}"/>
              </a:ext>
            </a:extLst>
          </p:cNvPr>
          <p:cNvPicPr>
            <a:picLocks noChangeAspect="1"/>
          </p:cNvPicPr>
          <p:nvPr/>
        </p:nvPicPr>
        <p:blipFill>
          <a:blip r:embed="rId3"/>
          <a:stretch>
            <a:fillRect/>
          </a:stretch>
        </p:blipFill>
        <p:spPr>
          <a:xfrm>
            <a:off x="5970605" y="1014884"/>
            <a:ext cx="5256304" cy="2692959"/>
          </a:xfrm>
          <a:prstGeom prst="rect">
            <a:avLst/>
          </a:prstGeom>
        </p:spPr>
      </p:pic>
      <p:pic>
        <p:nvPicPr>
          <p:cNvPr id="11" name="Picture 10">
            <a:extLst>
              <a:ext uri="{FF2B5EF4-FFF2-40B4-BE49-F238E27FC236}">
                <a16:creationId xmlns:a16="http://schemas.microsoft.com/office/drawing/2014/main" id="{4FD0FFBD-A347-FEBE-8F33-112A12031799}"/>
              </a:ext>
            </a:extLst>
          </p:cNvPr>
          <p:cNvPicPr>
            <a:picLocks noChangeAspect="1"/>
          </p:cNvPicPr>
          <p:nvPr/>
        </p:nvPicPr>
        <p:blipFill>
          <a:blip r:embed="rId4"/>
          <a:stretch>
            <a:fillRect/>
          </a:stretch>
        </p:blipFill>
        <p:spPr>
          <a:xfrm>
            <a:off x="965091" y="4009292"/>
            <a:ext cx="4461019" cy="2354185"/>
          </a:xfrm>
          <a:prstGeom prst="rect">
            <a:avLst/>
          </a:prstGeom>
        </p:spPr>
      </p:pic>
      <p:pic>
        <p:nvPicPr>
          <p:cNvPr id="13" name="Picture 12">
            <a:extLst>
              <a:ext uri="{FF2B5EF4-FFF2-40B4-BE49-F238E27FC236}">
                <a16:creationId xmlns:a16="http://schemas.microsoft.com/office/drawing/2014/main" id="{01F9380A-CFE3-081E-A4FB-DBC9A85EB6BD}"/>
              </a:ext>
            </a:extLst>
          </p:cNvPr>
          <p:cNvPicPr>
            <a:picLocks noChangeAspect="1"/>
          </p:cNvPicPr>
          <p:nvPr/>
        </p:nvPicPr>
        <p:blipFill>
          <a:blip r:embed="rId5"/>
          <a:stretch>
            <a:fillRect/>
          </a:stretch>
        </p:blipFill>
        <p:spPr>
          <a:xfrm>
            <a:off x="5970605" y="3916993"/>
            <a:ext cx="5256304" cy="2446484"/>
          </a:xfrm>
          <a:prstGeom prst="rect">
            <a:avLst/>
          </a:prstGeom>
        </p:spPr>
      </p:pic>
    </p:spTree>
    <p:extLst>
      <p:ext uri="{BB962C8B-B14F-4D97-AF65-F5344CB8AC3E}">
        <p14:creationId xmlns:p14="http://schemas.microsoft.com/office/powerpoint/2010/main" val="157889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4318" y="365125"/>
            <a:ext cx="10159482" cy="1006475"/>
          </a:xfrm>
        </p:spPr>
        <p:txBody>
          <a:bodyPr/>
          <a:lstStyle/>
          <a:p>
            <a:r>
              <a:rPr lang="en-US" sz="2400" b="1" dirty="0">
                <a:solidFill>
                  <a:schemeClr val="accent2"/>
                </a:solidFill>
              </a:rPr>
              <a:t>6- RTC </a:t>
            </a:r>
          </a:p>
        </p:txBody>
      </p:sp>
      <p:pic>
        <p:nvPicPr>
          <p:cNvPr id="4" name="Picture 3"/>
          <p:cNvPicPr>
            <a:picLocks noChangeAspect="1"/>
          </p:cNvPicPr>
          <p:nvPr/>
        </p:nvPicPr>
        <p:blipFill>
          <a:blip r:embed="rId2"/>
          <a:stretch>
            <a:fillRect/>
          </a:stretch>
        </p:blipFill>
        <p:spPr>
          <a:xfrm>
            <a:off x="1500574" y="1371600"/>
            <a:ext cx="2286198" cy="2286198"/>
          </a:xfrm>
          <a:prstGeom prst="rect">
            <a:avLst/>
          </a:prstGeom>
        </p:spPr>
      </p:pic>
      <p:pic>
        <p:nvPicPr>
          <p:cNvPr id="6" name="Picture 5"/>
          <p:cNvPicPr>
            <a:picLocks noChangeAspect="1"/>
          </p:cNvPicPr>
          <p:nvPr/>
        </p:nvPicPr>
        <p:blipFill>
          <a:blip r:embed="rId3"/>
          <a:stretch>
            <a:fillRect/>
          </a:stretch>
        </p:blipFill>
        <p:spPr>
          <a:xfrm>
            <a:off x="4741287" y="1371600"/>
            <a:ext cx="3269263" cy="2286198"/>
          </a:xfrm>
          <a:prstGeom prst="rect">
            <a:avLst/>
          </a:prstGeom>
        </p:spPr>
      </p:pic>
      <p:sp>
        <p:nvSpPr>
          <p:cNvPr id="8" name="TextBox 7"/>
          <p:cNvSpPr txBox="1"/>
          <p:nvPr/>
        </p:nvSpPr>
        <p:spPr>
          <a:xfrm>
            <a:off x="1349608" y="4181451"/>
            <a:ext cx="8130294" cy="2000548"/>
          </a:xfrm>
          <a:prstGeom prst="rect">
            <a:avLst/>
          </a:prstGeom>
          <a:noFill/>
        </p:spPr>
        <p:txBody>
          <a:bodyPr wrap="square">
            <a:spAutoFit/>
          </a:bodyPr>
          <a:lstStyle/>
          <a:p>
            <a:r>
              <a:rPr lang="en-US" dirty="0">
                <a:solidFill>
                  <a:schemeClr val="tx2"/>
                </a:solidFill>
              </a:rPr>
              <a:t>The DS1307 serial real-time clock (RTC) is a low-power, full binary-coded decimal (BCD) </a:t>
            </a:r>
          </a:p>
          <a:p>
            <a:r>
              <a:rPr lang="en-US" dirty="0">
                <a:solidFill>
                  <a:schemeClr val="tx2"/>
                </a:solidFill>
              </a:rPr>
              <a:t>clock/calendar plus 56 bytes of NV SRAM. Address and data are transferred serially through an </a:t>
            </a:r>
          </a:p>
          <a:p>
            <a:r>
              <a:rPr lang="en-US" dirty="0">
                <a:solidFill>
                  <a:schemeClr val="tx2"/>
                </a:solidFill>
              </a:rPr>
              <a:t>I2C, bidirectional bus. The clock/calendar provides seconds, minutes, hours, days, dates, months, </a:t>
            </a:r>
          </a:p>
          <a:p>
            <a:r>
              <a:rPr lang="en-US" dirty="0">
                <a:solidFill>
                  <a:schemeClr val="tx2"/>
                </a:solidFill>
              </a:rPr>
              <a:t>and year information. The end of the month date is automatically adjusted for months with fewer </a:t>
            </a:r>
          </a:p>
          <a:p>
            <a:r>
              <a:rPr lang="en-US" dirty="0">
                <a:solidFill>
                  <a:schemeClr val="tx2"/>
                </a:solidFill>
              </a:rPr>
              <a:t>than 31 days, including corrections for leap year. The clock operates in either the 24-hour or 12-</a:t>
            </a:r>
          </a:p>
          <a:p>
            <a:r>
              <a:rPr lang="en-US" dirty="0">
                <a:solidFill>
                  <a:schemeClr val="tx2"/>
                </a:solidFill>
              </a:rPr>
              <a:t>hour format with AM/PM indicator. The DS1307 has a built-in power-sense circuit that detects </a:t>
            </a:r>
            <a:r>
              <a:rPr lang="en-US" sz="1800" dirty="0">
                <a:solidFill>
                  <a:schemeClr val="tx2"/>
                </a:solidFill>
                <a:effectLst/>
                <a:latin typeface="Times New Roman" panose="02020603050405020304" pitchFamily="18" charset="0"/>
              </a:rPr>
              <a:t>power failures and automatically switches to the backup supply. Timekeeping operation </a:t>
            </a:r>
            <a:endParaRPr lang="en-US" dirty="0">
              <a:solidFill>
                <a:schemeClr val="tx2"/>
              </a:solidFill>
            </a:endParaRPr>
          </a:p>
          <a:p>
            <a:r>
              <a:rPr lang="en-US" sz="1800" dirty="0">
                <a:solidFill>
                  <a:schemeClr val="tx2"/>
                </a:solidFill>
                <a:effectLst/>
                <a:latin typeface="Times New Roman" panose="02020603050405020304" pitchFamily="18" charset="0"/>
              </a:rPr>
              <a:t>continues while the part operates from the backup supply</a:t>
            </a:r>
            <a:endParaRPr lang="en-US" dirty="0">
              <a:solidFill>
                <a:schemeClr val="tx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accent2"/>
                </a:solidFill>
                <a:latin typeface="+mj-lt"/>
              </a:rPr>
              <a:t>7- </a:t>
            </a:r>
            <a:r>
              <a:rPr lang="en-US" sz="2400" b="1" dirty="0">
                <a:solidFill>
                  <a:schemeClr val="accent2"/>
                </a:solidFill>
                <a:effectLst/>
                <a:latin typeface="+mj-lt"/>
              </a:rPr>
              <a:t>EEPROM</a:t>
            </a:r>
            <a:endParaRPr lang="en-US" sz="2400" dirty="0">
              <a:solidFill>
                <a:schemeClr val="accent2"/>
              </a:solidFill>
              <a:latin typeface="+mj-lt"/>
            </a:endParaRPr>
          </a:p>
        </p:txBody>
      </p:sp>
      <p:pic>
        <p:nvPicPr>
          <p:cNvPr id="4" name="Picture 3"/>
          <p:cNvPicPr>
            <a:picLocks noChangeAspect="1"/>
          </p:cNvPicPr>
          <p:nvPr/>
        </p:nvPicPr>
        <p:blipFill>
          <a:blip r:embed="rId2"/>
          <a:stretch>
            <a:fillRect/>
          </a:stretch>
        </p:blipFill>
        <p:spPr>
          <a:xfrm>
            <a:off x="1500900" y="1690688"/>
            <a:ext cx="2262059" cy="1516510"/>
          </a:xfrm>
          <a:prstGeom prst="rect">
            <a:avLst/>
          </a:prstGeom>
        </p:spPr>
      </p:pic>
      <p:pic>
        <p:nvPicPr>
          <p:cNvPr id="6" name="Picture 5"/>
          <p:cNvPicPr>
            <a:picLocks noChangeAspect="1"/>
          </p:cNvPicPr>
          <p:nvPr/>
        </p:nvPicPr>
        <p:blipFill>
          <a:blip r:embed="rId3"/>
          <a:stretch>
            <a:fillRect/>
          </a:stretch>
        </p:blipFill>
        <p:spPr>
          <a:xfrm>
            <a:off x="4425659" y="1690688"/>
            <a:ext cx="1867062" cy="1516511"/>
          </a:xfrm>
          <a:prstGeom prst="rect">
            <a:avLst/>
          </a:prstGeom>
        </p:spPr>
      </p:pic>
      <p:sp>
        <p:nvSpPr>
          <p:cNvPr id="8" name="TextBox 7"/>
          <p:cNvSpPr txBox="1"/>
          <p:nvPr/>
        </p:nvSpPr>
        <p:spPr>
          <a:xfrm>
            <a:off x="1180940" y="3630553"/>
            <a:ext cx="10025125" cy="2862322"/>
          </a:xfrm>
          <a:prstGeom prst="rect">
            <a:avLst/>
          </a:prstGeom>
          <a:noFill/>
        </p:spPr>
        <p:txBody>
          <a:bodyPr wrap="square">
            <a:spAutoFit/>
          </a:bodyPr>
          <a:lstStyle/>
          <a:p>
            <a:r>
              <a:rPr lang="en-US" sz="1800" dirty="0">
                <a:solidFill>
                  <a:schemeClr val="tx2"/>
                </a:solidFill>
                <a:effectLst/>
                <a:latin typeface="Symbol" panose="05050102010706020507" pitchFamily="18" charset="2"/>
              </a:rPr>
              <a:t>• </a:t>
            </a:r>
            <a:r>
              <a:rPr lang="en-US" sz="1800" dirty="0">
                <a:solidFill>
                  <a:schemeClr val="tx2"/>
                </a:solidFill>
                <a:effectLst/>
                <a:latin typeface="Times New Roman" panose="02020603050405020304" pitchFamily="18" charset="0"/>
              </a:rPr>
              <a:t>EEPROM is electrically erasable programmable read-only memory. </a:t>
            </a:r>
            <a:endParaRPr lang="en-US" dirty="0">
              <a:solidFill>
                <a:schemeClr val="tx2"/>
              </a:solidFill>
            </a:endParaRPr>
          </a:p>
          <a:p>
            <a:r>
              <a:rPr lang="en-US" sz="1800" dirty="0">
                <a:solidFill>
                  <a:schemeClr val="tx2"/>
                </a:solidFill>
                <a:effectLst/>
                <a:latin typeface="Symbol" panose="05050102010706020507" pitchFamily="18" charset="2"/>
              </a:rPr>
              <a:t>• </a:t>
            </a:r>
            <a:r>
              <a:rPr lang="en-US" sz="1800" dirty="0">
                <a:solidFill>
                  <a:schemeClr val="tx2"/>
                </a:solidFill>
                <a:effectLst/>
                <a:latin typeface="Times New Roman" panose="02020603050405020304" pitchFamily="18" charset="0"/>
              </a:rPr>
              <a:t>EEPROM is a nonvolatile memory. </a:t>
            </a:r>
            <a:endParaRPr lang="en-US" dirty="0">
              <a:solidFill>
                <a:schemeClr val="tx2"/>
              </a:solidFill>
            </a:endParaRPr>
          </a:p>
          <a:p>
            <a:r>
              <a:rPr lang="en-US" sz="1800" dirty="0">
                <a:solidFill>
                  <a:schemeClr val="tx2"/>
                </a:solidFill>
                <a:effectLst/>
                <a:latin typeface="Symbol" panose="05050102010706020507" pitchFamily="18" charset="2"/>
              </a:rPr>
              <a:t>• </a:t>
            </a:r>
            <a:r>
              <a:rPr lang="en-US" sz="1800" dirty="0">
                <a:solidFill>
                  <a:schemeClr val="tx2"/>
                </a:solidFill>
                <a:effectLst/>
                <a:latin typeface="Times New Roman" panose="02020603050405020304" pitchFamily="18" charset="0"/>
              </a:rPr>
              <a:t>Atmega32 has an internal 1024-byte(1Kbyte) EEPROM. </a:t>
            </a:r>
            <a:endParaRPr lang="en-US" dirty="0">
              <a:solidFill>
                <a:schemeClr val="tx2"/>
              </a:solidFill>
            </a:endParaRPr>
          </a:p>
          <a:p>
            <a:r>
              <a:rPr lang="en-US" sz="1800" dirty="0">
                <a:solidFill>
                  <a:schemeClr val="tx2"/>
                </a:solidFill>
                <a:effectLst/>
                <a:latin typeface="Symbol" panose="05050102010706020507" pitchFamily="18" charset="2"/>
              </a:rPr>
              <a:t>• </a:t>
            </a:r>
            <a:r>
              <a:rPr lang="en-US" sz="1800" dirty="0">
                <a:solidFill>
                  <a:schemeClr val="tx2"/>
                </a:solidFill>
                <a:effectLst/>
                <a:latin typeface="Times New Roman" panose="02020603050405020304" pitchFamily="18" charset="0"/>
              </a:rPr>
              <a:t>Any byte within an EEPROM may be erased and rewritten. </a:t>
            </a:r>
            <a:endParaRPr lang="en-US" dirty="0">
              <a:solidFill>
                <a:schemeClr val="tx2"/>
              </a:solidFill>
            </a:endParaRPr>
          </a:p>
          <a:p>
            <a:r>
              <a:rPr lang="en-US" sz="1800" dirty="0">
                <a:solidFill>
                  <a:schemeClr val="tx2"/>
                </a:solidFill>
                <a:effectLst/>
                <a:latin typeface="Symbol" panose="05050102010706020507" pitchFamily="18" charset="2"/>
              </a:rPr>
              <a:t>• </a:t>
            </a:r>
            <a:r>
              <a:rPr lang="en-US" sz="1800" dirty="0">
                <a:solidFill>
                  <a:schemeClr val="tx2"/>
                </a:solidFill>
                <a:effectLst/>
                <a:latin typeface="Times New Roman" panose="02020603050405020304" pitchFamily="18" charset="0"/>
              </a:rPr>
              <a:t>Write/Erase Cycles(endurance): 100000 for EEPROM which is internal inside </a:t>
            </a:r>
            <a:endParaRPr lang="en-US" dirty="0">
              <a:solidFill>
                <a:schemeClr val="tx2"/>
              </a:solidFill>
            </a:endParaRPr>
          </a:p>
          <a:p>
            <a:r>
              <a:rPr lang="en-US" sz="1800" dirty="0">
                <a:solidFill>
                  <a:schemeClr val="tx2"/>
                </a:solidFill>
                <a:effectLst/>
                <a:latin typeface="Times New Roman" panose="02020603050405020304" pitchFamily="18" charset="0"/>
              </a:rPr>
              <a:t>atmega32. </a:t>
            </a:r>
            <a:endParaRPr lang="en-US" dirty="0">
              <a:solidFill>
                <a:schemeClr val="tx2"/>
              </a:solidFill>
            </a:endParaRPr>
          </a:p>
          <a:p>
            <a:r>
              <a:rPr lang="en-US" sz="1800" dirty="0">
                <a:solidFill>
                  <a:schemeClr val="tx2"/>
                </a:solidFill>
                <a:effectLst/>
                <a:latin typeface="Symbol" panose="05050102010706020507" pitchFamily="18" charset="2"/>
              </a:rPr>
              <a:t>• </a:t>
            </a:r>
            <a:r>
              <a:rPr lang="en-US" sz="1800" dirty="0">
                <a:solidFill>
                  <a:schemeClr val="tx2"/>
                </a:solidFill>
                <a:effectLst/>
                <a:latin typeface="Times New Roman" panose="02020603050405020304" pitchFamily="18" charset="0"/>
              </a:rPr>
              <a:t>Fast to read not to write. </a:t>
            </a:r>
            <a:endParaRPr lang="en-US" dirty="0">
              <a:solidFill>
                <a:schemeClr val="tx2"/>
              </a:solidFill>
            </a:endParaRPr>
          </a:p>
          <a:p>
            <a:r>
              <a:rPr lang="en-US" sz="1800" dirty="0">
                <a:solidFill>
                  <a:schemeClr val="tx2"/>
                </a:solidFill>
                <a:effectLst/>
                <a:latin typeface="Symbol" panose="05050102010706020507" pitchFamily="18" charset="2"/>
              </a:rPr>
              <a:t>• </a:t>
            </a:r>
            <a:r>
              <a:rPr lang="en-US" sz="1800" dirty="0">
                <a:solidFill>
                  <a:schemeClr val="tx2"/>
                </a:solidFill>
                <a:effectLst/>
                <a:latin typeface="Times New Roman" panose="02020603050405020304" pitchFamily="18" charset="0"/>
              </a:rPr>
              <a:t>Data retention: 20 years at 85°C/100 years at 25°C </a:t>
            </a:r>
            <a:endParaRPr lang="en-US" dirty="0">
              <a:solidFill>
                <a:schemeClr val="tx2"/>
              </a:solidFill>
            </a:endParaRPr>
          </a:p>
          <a:p>
            <a:r>
              <a:rPr lang="en-US" sz="1800" dirty="0">
                <a:solidFill>
                  <a:schemeClr val="tx2"/>
                </a:solidFill>
                <a:effectLst/>
                <a:latin typeface="Symbol" panose="05050102010706020507" pitchFamily="18" charset="2"/>
              </a:rPr>
              <a:t>• </a:t>
            </a:r>
            <a:r>
              <a:rPr lang="en-US" sz="1800" dirty="0">
                <a:solidFill>
                  <a:schemeClr val="tx2"/>
                </a:solidFill>
                <a:effectLst/>
                <a:latin typeface="Times New Roman" panose="02020603050405020304" pitchFamily="18" charset="0"/>
              </a:rPr>
              <a:t>The primary tradeoff for this improved functionality is a higher cost to store </a:t>
            </a:r>
            <a:endParaRPr lang="en-US" dirty="0">
              <a:solidFill>
                <a:schemeClr val="tx2"/>
              </a:solidFill>
            </a:endParaRPr>
          </a:p>
          <a:p>
            <a:r>
              <a:rPr lang="en-US" sz="1800" dirty="0">
                <a:solidFill>
                  <a:schemeClr val="tx2"/>
                </a:solidFill>
                <a:effectLst/>
                <a:latin typeface="Times New Roman" panose="02020603050405020304" pitchFamily="18" charset="0"/>
              </a:rPr>
              <a:t>small amounts of data. </a:t>
            </a:r>
            <a:endParaRPr lang="en-US" dirty="0">
              <a:solidFill>
                <a:schemeClr val="tx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2108" y="438606"/>
            <a:ext cx="6097554" cy="369332"/>
          </a:xfrm>
          <a:prstGeom prst="rect">
            <a:avLst/>
          </a:prstGeom>
          <a:noFill/>
        </p:spPr>
        <p:txBody>
          <a:bodyPr wrap="square">
            <a:spAutoFit/>
          </a:bodyPr>
          <a:lstStyle/>
          <a:p>
            <a:r>
              <a:rPr lang="en-US" sz="1800" b="1" dirty="0">
                <a:solidFill>
                  <a:schemeClr val="accent2"/>
                </a:solidFill>
              </a:rPr>
              <a:t>Simulation Results</a:t>
            </a:r>
          </a:p>
        </p:txBody>
      </p:sp>
      <p:pic>
        <p:nvPicPr>
          <p:cNvPr id="5" name="Picture 4"/>
          <p:cNvPicPr>
            <a:picLocks noChangeAspect="1"/>
          </p:cNvPicPr>
          <p:nvPr/>
        </p:nvPicPr>
        <p:blipFill>
          <a:blip r:embed="rId2"/>
          <a:stretch>
            <a:fillRect/>
          </a:stretch>
        </p:blipFill>
        <p:spPr>
          <a:xfrm>
            <a:off x="0" y="990434"/>
            <a:ext cx="12192000" cy="5543635"/>
          </a:xfrm>
          <a:prstGeom prst="rect">
            <a:avLst/>
          </a:prstGeom>
        </p:spPr>
      </p:pic>
      <p:sp>
        <p:nvSpPr>
          <p:cNvPr id="6" name="TextBox 5"/>
          <p:cNvSpPr txBox="1"/>
          <p:nvPr/>
        </p:nvSpPr>
        <p:spPr>
          <a:xfrm>
            <a:off x="355341" y="6534069"/>
            <a:ext cx="7911581" cy="307777"/>
          </a:xfrm>
          <a:prstGeom prst="rect">
            <a:avLst/>
          </a:prstGeom>
          <a:noFill/>
        </p:spPr>
        <p:txBody>
          <a:bodyPr wrap="square">
            <a:spAutoFit/>
          </a:bodyPr>
          <a:lstStyle/>
          <a:p>
            <a:r>
              <a:rPr lang="en-US" i="1" dirty="0">
                <a:solidFill>
                  <a:schemeClr val="bg1"/>
                </a:solidFill>
              </a:rPr>
              <a:t>Circuit Diagram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3297" y="108800"/>
            <a:ext cx="5586367" cy="2755698"/>
          </a:xfrm>
          <a:prstGeom prst="rect">
            <a:avLst/>
          </a:prstGeom>
        </p:spPr>
      </p:pic>
      <p:pic>
        <p:nvPicPr>
          <p:cNvPr id="5" name="Picture 4"/>
          <p:cNvPicPr>
            <a:picLocks noChangeAspect="1"/>
          </p:cNvPicPr>
          <p:nvPr/>
        </p:nvPicPr>
        <p:blipFill>
          <a:blip r:embed="rId3"/>
          <a:stretch>
            <a:fillRect/>
          </a:stretch>
        </p:blipFill>
        <p:spPr>
          <a:xfrm>
            <a:off x="107780" y="3424335"/>
            <a:ext cx="5863333" cy="3132091"/>
          </a:xfrm>
          <a:prstGeom prst="rect">
            <a:avLst/>
          </a:prstGeom>
        </p:spPr>
      </p:pic>
      <p:sp>
        <p:nvSpPr>
          <p:cNvPr id="7" name="TextBox 6"/>
          <p:cNvSpPr txBox="1"/>
          <p:nvPr/>
        </p:nvSpPr>
        <p:spPr>
          <a:xfrm>
            <a:off x="-9330" y="2906000"/>
            <a:ext cx="6097554" cy="307777"/>
          </a:xfrm>
          <a:prstGeom prst="rect">
            <a:avLst/>
          </a:prstGeom>
          <a:noFill/>
        </p:spPr>
        <p:txBody>
          <a:bodyPr wrap="square">
            <a:spAutoFit/>
          </a:bodyPr>
          <a:lstStyle/>
          <a:p>
            <a:r>
              <a:rPr lang="en-US" sz="1400" i="1" dirty="0">
                <a:solidFill>
                  <a:schemeClr val="bg1"/>
                </a:solidFill>
                <a:effectLst/>
                <a:latin typeface="TimesNewRomanPS-ItalicMT"/>
              </a:rPr>
              <a:t>Circuit Performance During the Sunset and Low light intensity detected by LDR </a:t>
            </a:r>
            <a:endParaRPr lang="en-US" dirty="0">
              <a:solidFill>
                <a:schemeClr val="bg1"/>
              </a:solidFill>
            </a:endParaRPr>
          </a:p>
        </p:txBody>
      </p:sp>
      <p:sp>
        <p:nvSpPr>
          <p:cNvPr id="9" name="TextBox 8"/>
          <p:cNvSpPr txBox="1"/>
          <p:nvPr/>
        </p:nvSpPr>
        <p:spPr>
          <a:xfrm>
            <a:off x="0" y="6570069"/>
            <a:ext cx="6456336" cy="276999"/>
          </a:xfrm>
          <a:prstGeom prst="rect">
            <a:avLst/>
          </a:prstGeom>
          <a:noFill/>
        </p:spPr>
        <p:txBody>
          <a:bodyPr wrap="square">
            <a:spAutoFit/>
          </a:bodyPr>
          <a:lstStyle/>
          <a:p>
            <a:r>
              <a:rPr lang="en-US" sz="1200" i="1" dirty="0">
                <a:solidFill>
                  <a:schemeClr val="bg1"/>
                </a:solidFill>
              </a:rPr>
              <a:t>Circuit Performance During the Sunset and high light intensity detected by LDR</a:t>
            </a:r>
          </a:p>
        </p:txBody>
      </p:sp>
      <p:pic>
        <p:nvPicPr>
          <p:cNvPr id="11" name="Picture 10"/>
          <p:cNvPicPr>
            <a:picLocks noChangeAspect="1"/>
          </p:cNvPicPr>
          <p:nvPr/>
        </p:nvPicPr>
        <p:blipFill>
          <a:blip r:embed="rId4"/>
          <a:stretch>
            <a:fillRect/>
          </a:stretch>
        </p:blipFill>
        <p:spPr>
          <a:xfrm>
            <a:off x="6220889" y="181476"/>
            <a:ext cx="5730905" cy="2755698"/>
          </a:xfrm>
          <a:prstGeom prst="rect">
            <a:avLst/>
          </a:prstGeom>
        </p:spPr>
      </p:pic>
      <p:sp>
        <p:nvSpPr>
          <p:cNvPr id="13" name="TextBox 12"/>
          <p:cNvSpPr txBox="1"/>
          <p:nvPr/>
        </p:nvSpPr>
        <p:spPr>
          <a:xfrm>
            <a:off x="6589449" y="2937174"/>
            <a:ext cx="3708918" cy="307777"/>
          </a:xfrm>
          <a:prstGeom prst="rect">
            <a:avLst/>
          </a:prstGeom>
          <a:noFill/>
        </p:spPr>
        <p:txBody>
          <a:bodyPr wrap="square">
            <a:spAutoFit/>
          </a:bodyPr>
          <a:lstStyle/>
          <a:p>
            <a:r>
              <a:rPr lang="en-US" i="1" dirty="0">
                <a:solidFill>
                  <a:schemeClr val="bg1"/>
                </a:solidFill>
              </a:rPr>
              <a:t>Circuit Performance during the sunrise time</a:t>
            </a:r>
          </a:p>
        </p:txBody>
      </p:sp>
      <p:pic>
        <p:nvPicPr>
          <p:cNvPr id="15" name="Picture 14"/>
          <p:cNvPicPr>
            <a:picLocks noChangeAspect="1"/>
          </p:cNvPicPr>
          <p:nvPr/>
        </p:nvPicPr>
        <p:blipFill>
          <a:blip r:embed="rId5"/>
          <a:stretch>
            <a:fillRect/>
          </a:stretch>
        </p:blipFill>
        <p:spPr>
          <a:xfrm>
            <a:off x="6220889" y="3390505"/>
            <a:ext cx="5730904" cy="3132090"/>
          </a:xfrm>
          <a:prstGeom prst="rect">
            <a:avLst/>
          </a:prstGeom>
        </p:spPr>
      </p:pic>
      <p:sp>
        <p:nvSpPr>
          <p:cNvPr id="17" name="TextBox 16"/>
          <p:cNvSpPr txBox="1"/>
          <p:nvPr/>
        </p:nvSpPr>
        <p:spPr>
          <a:xfrm>
            <a:off x="6706112" y="6514239"/>
            <a:ext cx="6111550" cy="307777"/>
          </a:xfrm>
          <a:prstGeom prst="rect">
            <a:avLst/>
          </a:prstGeom>
          <a:noFill/>
        </p:spPr>
        <p:txBody>
          <a:bodyPr wrap="square">
            <a:spAutoFit/>
          </a:bodyPr>
          <a:lstStyle/>
          <a:p>
            <a:r>
              <a:rPr lang="en-US" i="1" dirty="0">
                <a:solidFill>
                  <a:schemeClr val="bg1"/>
                </a:solidFill>
                <a:latin typeface="+mn-lt"/>
              </a:rPr>
              <a:t>Circuit Performance during the </a:t>
            </a:r>
            <a:r>
              <a:rPr lang="en-US" i="1" dirty="0">
                <a:solidFill>
                  <a:schemeClr val="bg1"/>
                </a:solidFill>
                <a:effectLst/>
                <a:latin typeface="+mn-lt"/>
              </a:rPr>
              <a:t>Sunset time   </a:t>
            </a:r>
            <a:endParaRPr lang="en-US" i="1" dirty="0">
              <a:solidFill>
                <a:schemeClr val="bg1"/>
              </a:solidFill>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6C40B3-A828-45E3-85F5-E0E15138474F}"/>
              </a:ext>
            </a:extLst>
          </p:cNvPr>
          <p:cNvSpPr txBox="1"/>
          <p:nvPr/>
        </p:nvSpPr>
        <p:spPr>
          <a:xfrm>
            <a:off x="971550" y="600075"/>
            <a:ext cx="2371725" cy="461665"/>
          </a:xfrm>
          <a:prstGeom prst="rect">
            <a:avLst/>
          </a:prstGeom>
          <a:noFill/>
        </p:spPr>
        <p:txBody>
          <a:bodyPr wrap="square" rtlCol="0">
            <a:spAutoFit/>
          </a:bodyPr>
          <a:lstStyle/>
          <a:p>
            <a:r>
              <a:rPr lang="en-US" sz="2400" b="1" dirty="0">
                <a:solidFill>
                  <a:schemeClr val="bg1"/>
                </a:solidFill>
              </a:rPr>
              <a:t>Test HW</a:t>
            </a:r>
          </a:p>
        </p:txBody>
      </p:sp>
      <p:pic>
        <p:nvPicPr>
          <p:cNvPr id="4" name="IMG_0109">
            <a:hlinkClick r:id="" action="ppaction://media"/>
            <a:extLst>
              <a:ext uri="{FF2B5EF4-FFF2-40B4-BE49-F238E27FC236}">
                <a16:creationId xmlns:a16="http://schemas.microsoft.com/office/drawing/2014/main" id="{7BB511FA-4296-4026-8C3D-57F9E6C87B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00251" y="1590675"/>
            <a:ext cx="8036718" cy="3962400"/>
          </a:xfrm>
          <a:prstGeom prst="rect">
            <a:avLst/>
          </a:prstGeom>
        </p:spPr>
      </p:pic>
    </p:spTree>
    <p:extLst>
      <p:ext uri="{BB962C8B-B14F-4D97-AF65-F5344CB8AC3E}">
        <p14:creationId xmlns:p14="http://schemas.microsoft.com/office/powerpoint/2010/main" val="152419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33061" y="806925"/>
            <a:ext cx="9854552" cy="438538"/>
          </a:xfrm>
        </p:spPr>
        <p:txBody>
          <a:bodyPr/>
          <a:lstStyle/>
          <a:p>
            <a:r>
              <a:rPr lang="en-US" sz="2800" b="1" dirty="0">
                <a:solidFill>
                  <a:schemeClr val="accent2">
                    <a:lumMod val="75000"/>
                  </a:schemeClr>
                </a:solidFill>
              </a:rPr>
              <a:t>2- Smart Metering system</a:t>
            </a:r>
          </a:p>
        </p:txBody>
      </p:sp>
      <p:sp>
        <p:nvSpPr>
          <p:cNvPr id="6" name="TextBox 5"/>
          <p:cNvSpPr txBox="1"/>
          <p:nvPr/>
        </p:nvSpPr>
        <p:spPr>
          <a:xfrm>
            <a:off x="359516" y="2066424"/>
            <a:ext cx="4930941" cy="4154170"/>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An electronic device that records information such as consumption of electric energy, voltage levels, current, and power factor.</a:t>
            </a:r>
          </a:p>
          <a:p>
            <a:endParaRPr lang="ar-EG" sz="2400" dirty="0">
              <a:solidFill>
                <a:schemeClr val="bg1"/>
              </a:solidFill>
            </a:endParaRPr>
          </a:p>
          <a:p>
            <a:endParaRPr lang="en-US" sz="2400" dirty="0">
              <a:solidFill>
                <a:schemeClr val="bg1"/>
              </a:solidFill>
            </a:endParaRPr>
          </a:p>
          <a:p>
            <a:r>
              <a:rPr lang="en-US" sz="2400" dirty="0">
                <a:solidFill>
                  <a:schemeClr val="bg1"/>
                </a:solidFill>
              </a:rPr>
              <a:t>Communicate the information to the consumer for greater clarity of consumption behavior, and electricity suppliers for system monitoring and customer billing</a:t>
            </a:r>
          </a:p>
        </p:txBody>
      </p:sp>
      <p:pic>
        <p:nvPicPr>
          <p:cNvPr id="2" name="Picture 1" descr="210604-Smart-Meter-Illustration-Display"/>
          <p:cNvPicPr>
            <a:picLocks noChangeAspect="1"/>
          </p:cNvPicPr>
          <p:nvPr/>
        </p:nvPicPr>
        <p:blipFill>
          <a:blip r:embed="rId2"/>
          <a:stretch>
            <a:fillRect/>
          </a:stretch>
        </p:blipFill>
        <p:spPr>
          <a:xfrm>
            <a:off x="5793105" y="1682115"/>
            <a:ext cx="5518785" cy="39909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975" y="13335"/>
            <a:ext cx="3708400" cy="1120775"/>
          </a:xfrm>
        </p:spPr>
        <p:txBody>
          <a:bodyPr/>
          <a:lstStyle/>
          <a:p>
            <a:r>
              <a:rPr lang="en-US" sz="3000" dirty="0"/>
              <a:t>Top Level</a:t>
            </a:r>
          </a:p>
        </p:txBody>
      </p:sp>
      <p:sp>
        <p:nvSpPr>
          <p:cNvPr id="3" name="Rectangles 2"/>
          <p:cNvSpPr/>
          <p:nvPr/>
        </p:nvSpPr>
        <p:spPr>
          <a:xfrm>
            <a:off x="5286375" y="1947545"/>
            <a:ext cx="1619250" cy="3392805"/>
          </a:xfrm>
          <a:prstGeom prst="rect">
            <a:avLst/>
          </a:prstGeom>
          <a:solidFill>
            <a:srgbClr val="F4B083"/>
          </a:solidFill>
          <a:ln w="127000" cap="flat" cmpd="dbl">
            <a:solidFill>
              <a:srgbClr val="F4B083"/>
            </a:solidFill>
            <a:prstDash val="solid"/>
            <a:miter/>
            <a:headEnd type="none" w="med" len="med"/>
            <a:tailEnd type="none" w="med" len="med"/>
          </a:ln>
        </p:spPr>
        <p:txBody>
          <a:bodyPr/>
          <a:lstStyle/>
          <a:p>
            <a:endParaRPr lang="en-US"/>
          </a:p>
          <a:p>
            <a:endParaRPr lang="en-US"/>
          </a:p>
          <a:p>
            <a:pPr algn="ctr"/>
            <a:endParaRPr lang="en-US"/>
          </a:p>
          <a:p>
            <a:pPr algn="ctr"/>
            <a:r>
              <a:rPr lang="en-US"/>
              <a:t>microcontroller</a:t>
            </a:r>
          </a:p>
          <a:p>
            <a:endParaRPr lang="en-US"/>
          </a:p>
        </p:txBody>
      </p:sp>
      <p:sp>
        <p:nvSpPr>
          <p:cNvPr id="10" name="Rounded Rectangle 9"/>
          <p:cNvSpPr/>
          <p:nvPr/>
        </p:nvSpPr>
        <p:spPr>
          <a:xfrm>
            <a:off x="8371205" y="4104958"/>
            <a:ext cx="1143000" cy="829945"/>
          </a:xfrm>
          <a:prstGeom prst="roundRect">
            <a:avLst>
              <a:gd name="adj" fmla="val 16667"/>
            </a:avLst>
          </a:prstGeom>
          <a:solidFill>
            <a:srgbClr val="BFBFBF"/>
          </a:solidFill>
          <a:ln w="38100" cap="flat" cmpd="sng">
            <a:solidFill>
              <a:srgbClr val="FFFFFF"/>
            </a:solidFill>
            <a:prstDash val="solid"/>
            <a:headEnd type="none" w="med" len="med"/>
            <a:tailEnd type="none" w="med" len="med"/>
          </a:ln>
          <a:effectLst>
            <a:outerShdw dist="28398" dir="3806096" algn="ctr" rotWithShape="0">
              <a:srgbClr val="375623"/>
            </a:outerShdw>
          </a:effectLst>
        </p:spPr>
        <p:txBody>
          <a:bodyPr/>
          <a:lstStyle/>
          <a:p>
            <a:pPr algn="ctr"/>
            <a:r>
              <a:rPr lang="en-US"/>
              <a:t>Control </a:t>
            </a:r>
          </a:p>
          <a:p>
            <a:pPr algn="ctr"/>
            <a:r>
              <a:rPr lang="en-US"/>
              <a:t>Center </a:t>
            </a:r>
          </a:p>
          <a:p>
            <a:pPr algn="ctr"/>
            <a:endParaRPr lang="en-US"/>
          </a:p>
          <a:p>
            <a:endParaRPr lang="en-US"/>
          </a:p>
        </p:txBody>
      </p:sp>
      <p:sp>
        <p:nvSpPr>
          <p:cNvPr id="11" name="Cloud Callout 10"/>
          <p:cNvSpPr/>
          <p:nvPr/>
        </p:nvSpPr>
        <p:spPr>
          <a:xfrm>
            <a:off x="9115743" y="3275330"/>
            <a:ext cx="1114425" cy="711200"/>
          </a:xfrm>
          <a:prstGeom prst="cloudCallout">
            <a:avLst>
              <a:gd name="adj1" fmla="val -25611"/>
              <a:gd name="adj2" fmla="val 67144"/>
            </a:avLst>
          </a:prstGeom>
          <a:solidFill>
            <a:srgbClr val="BFBFBF"/>
          </a:solidFill>
          <a:ln w="38100" cap="flat" cmpd="sng">
            <a:solidFill>
              <a:srgbClr val="F2F2F2"/>
            </a:solidFill>
            <a:prstDash val="solid"/>
            <a:headEnd type="none" w="med" len="med"/>
            <a:tailEnd type="none" w="med" len="med"/>
          </a:ln>
          <a:effectLst>
            <a:outerShdw dist="28398" dir="3806096" algn="ctr" rotWithShape="0">
              <a:srgbClr val="525252">
                <a:alpha val="50000"/>
              </a:srgbClr>
            </a:outerShdw>
          </a:effectLst>
        </p:spPr>
        <p:txBody>
          <a:bodyPr/>
          <a:lstStyle/>
          <a:p>
            <a:r>
              <a:rPr lang="en-US"/>
              <a:t>Cloud</a:t>
            </a:r>
          </a:p>
          <a:p>
            <a:endParaRPr lang="en-US"/>
          </a:p>
        </p:txBody>
      </p:sp>
      <p:cxnSp>
        <p:nvCxnSpPr>
          <p:cNvPr id="23" name="Straight Connector 22"/>
          <p:cNvCxnSpPr>
            <a:stCxn id="67" idx="3"/>
          </p:cNvCxnSpPr>
          <p:nvPr/>
        </p:nvCxnSpPr>
        <p:spPr>
          <a:xfrm flipV="1">
            <a:off x="4664710" y="4930775"/>
            <a:ext cx="589915" cy="3810"/>
          </a:xfrm>
          <a:prstGeom prst="line">
            <a:avLst/>
          </a:prstGeom>
          <a:ln w="476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0" idx="1"/>
          </p:cNvCxnSpPr>
          <p:nvPr/>
        </p:nvCxnSpPr>
        <p:spPr>
          <a:xfrm flipV="1">
            <a:off x="6969125" y="4519930"/>
            <a:ext cx="1402080" cy="12700"/>
          </a:xfrm>
          <a:prstGeom prst="line">
            <a:avLst/>
          </a:prstGeom>
          <a:ln w="476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664710" y="2139950"/>
            <a:ext cx="558165" cy="8255"/>
          </a:xfrm>
          <a:prstGeom prst="line">
            <a:avLst/>
          </a:prstGeom>
          <a:ln w="476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703445" y="3656330"/>
            <a:ext cx="558165" cy="8255"/>
          </a:xfrm>
          <a:prstGeom prst="line">
            <a:avLst/>
          </a:prstGeom>
          <a:ln w="476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3528695" y="1935163"/>
            <a:ext cx="1123950" cy="466725"/>
          </a:xfrm>
          <a:prstGeom prst="roundRect">
            <a:avLst>
              <a:gd name="adj" fmla="val 16667"/>
            </a:avLst>
          </a:prstGeom>
          <a:solidFill>
            <a:srgbClr val="FFE599"/>
          </a:solidFill>
          <a:ln w="38100" cap="flat" cmpd="sng">
            <a:solidFill>
              <a:srgbClr val="FFFFFF"/>
            </a:solidFill>
            <a:prstDash val="solid"/>
            <a:headEnd type="none" w="med" len="med"/>
            <a:tailEnd type="none" w="med" len="med"/>
          </a:ln>
          <a:effectLst>
            <a:outerShdw dist="28398" dir="3806096" algn="ctr" rotWithShape="0">
              <a:srgbClr val="375623"/>
            </a:outerShdw>
          </a:effectLst>
        </p:spPr>
        <p:txBody>
          <a:bodyPr/>
          <a:lstStyle/>
          <a:p>
            <a:pPr algn="ctr"/>
            <a:r>
              <a:rPr lang="en-US"/>
              <a:t>Rectifier</a:t>
            </a:r>
          </a:p>
          <a:p>
            <a:endParaRPr lang="en-US"/>
          </a:p>
        </p:txBody>
      </p:sp>
      <p:sp>
        <p:nvSpPr>
          <p:cNvPr id="64" name="Rounded Rectangle 63"/>
          <p:cNvSpPr/>
          <p:nvPr/>
        </p:nvSpPr>
        <p:spPr>
          <a:xfrm>
            <a:off x="1432560" y="1741488"/>
            <a:ext cx="1238250" cy="828675"/>
          </a:xfrm>
          <a:prstGeom prst="roundRect">
            <a:avLst>
              <a:gd name="adj" fmla="val 16667"/>
            </a:avLst>
          </a:prstGeom>
          <a:solidFill>
            <a:srgbClr val="FFE599"/>
          </a:solidFill>
          <a:ln w="38100" cap="flat" cmpd="sng">
            <a:solidFill>
              <a:srgbClr val="FFFFFF"/>
            </a:solidFill>
            <a:prstDash val="solid"/>
            <a:headEnd type="none" w="med" len="med"/>
            <a:tailEnd type="none" w="med" len="med"/>
          </a:ln>
          <a:effectLst>
            <a:outerShdw dist="28398" dir="3806096" algn="ctr" rotWithShape="0">
              <a:srgbClr val="375623"/>
            </a:outerShdw>
          </a:effectLst>
        </p:spPr>
        <p:txBody>
          <a:bodyPr/>
          <a:lstStyle/>
          <a:p>
            <a:pPr algn="ctr"/>
            <a:r>
              <a:rPr lang="en-US"/>
              <a:t>Current </a:t>
            </a:r>
          </a:p>
          <a:p>
            <a:pPr algn="ctr"/>
            <a:r>
              <a:rPr lang="en-US"/>
              <a:t>transformer</a:t>
            </a:r>
          </a:p>
          <a:p>
            <a:endParaRPr lang="en-US"/>
          </a:p>
        </p:txBody>
      </p:sp>
      <p:sp>
        <p:nvSpPr>
          <p:cNvPr id="65" name="Rounded Rectangle 64"/>
          <p:cNvSpPr/>
          <p:nvPr/>
        </p:nvSpPr>
        <p:spPr>
          <a:xfrm>
            <a:off x="3264853" y="3114358"/>
            <a:ext cx="1438275" cy="981075"/>
          </a:xfrm>
          <a:prstGeom prst="roundRect">
            <a:avLst>
              <a:gd name="adj" fmla="val 16667"/>
            </a:avLst>
          </a:prstGeom>
          <a:solidFill>
            <a:srgbClr val="FFE599"/>
          </a:solidFill>
          <a:ln w="12700" cap="flat" cmpd="sng">
            <a:solidFill>
              <a:srgbClr val="FFC000"/>
            </a:solidFill>
            <a:prstDash val="solid"/>
            <a:headEnd type="none" w="med" len="med"/>
            <a:tailEnd type="none" w="med" len="med"/>
          </a:ln>
          <a:effectLst>
            <a:outerShdw dist="28398" dir="3806096" algn="ctr" rotWithShape="0">
              <a:srgbClr val="7F5F00"/>
            </a:outerShdw>
          </a:effectLst>
        </p:spPr>
        <p:txBody>
          <a:bodyPr/>
          <a:lstStyle/>
          <a:p>
            <a:pPr algn="ctr"/>
            <a:r>
              <a:rPr lang="en-US"/>
              <a:t>Phase shift measurement circuit </a:t>
            </a:r>
          </a:p>
          <a:p>
            <a:endParaRPr lang="en-US"/>
          </a:p>
        </p:txBody>
      </p:sp>
      <p:sp>
        <p:nvSpPr>
          <p:cNvPr id="66" name="Rounded Rectangle 65"/>
          <p:cNvSpPr/>
          <p:nvPr/>
        </p:nvSpPr>
        <p:spPr>
          <a:xfrm>
            <a:off x="1431925" y="4511358"/>
            <a:ext cx="1238250" cy="828675"/>
          </a:xfrm>
          <a:prstGeom prst="roundRect">
            <a:avLst>
              <a:gd name="adj" fmla="val 16667"/>
            </a:avLst>
          </a:prstGeom>
          <a:solidFill>
            <a:srgbClr val="FFE599"/>
          </a:solidFill>
          <a:ln w="38100" cap="flat" cmpd="sng">
            <a:solidFill>
              <a:srgbClr val="FFFFFF"/>
            </a:solidFill>
            <a:prstDash val="solid"/>
            <a:headEnd type="none" w="med" len="med"/>
            <a:tailEnd type="none" w="med" len="med"/>
          </a:ln>
          <a:effectLst>
            <a:outerShdw dist="28398" dir="3806096" algn="ctr" rotWithShape="0">
              <a:srgbClr val="375623"/>
            </a:outerShdw>
          </a:effectLst>
        </p:spPr>
        <p:txBody>
          <a:bodyPr/>
          <a:lstStyle/>
          <a:p>
            <a:pPr algn="ctr"/>
            <a:r>
              <a:rPr lang="en-US"/>
              <a:t>Voltage </a:t>
            </a:r>
          </a:p>
          <a:p>
            <a:pPr algn="ctr"/>
            <a:r>
              <a:rPr lang="en-US"/>
              <a:t>transformer</a:t>
            </a:r>
          </a:p>
          <a:p>
            <a:endParaRPr lang="en-US"/>
          </a:p>
        </p:txBody>
      </p:sp>
      <p:sp>
        <p:nvSpPr>
          <p:cNvPr id="67" name="Rounded Rectangle 66"/>
          <p:cNvSpPr/>
          <p:nvPr/>
        </p:nvSpPr>
        <p:spPr>
          <a:xfrm>
            <a:off x="3540760" y="4701223"/>
            <a:ext cx="1123950" cy="466725"/>
          </a:xfrm>
          <a:prstGeom prst="roundRect">
            <a:avLst>
              <a:gd name="adj" fmla="val 16667"/>
            </a:avLst>
          </a:prstGeom>
          <a:solidFill>
            <a:srgbClr val="FFE599"/>
          </a:solidFill>
          <a:ln w="38100" cap="flat" cmpd="sng">
            <a:solidFill>
              <a:srgbClr val="FFFFFF"/>
            </a:solidFill>
            <a:prstDash val="solid"/>
            <a:headEnd type="none" w="med" len="med"/>
            <a:tailEnd type="none" w="med" len="med"/>
          </a:ln>
          <a:effectLst>
            <a:outerShdw dist="28398" dir="3806096" algn="ctr" rotWithShape="0">
              <a:srgbClr val="375623"/>
            </a:outerShdw>
          </a:effectLst>
        </p:spPr>
        <p:txBody>
          <a:bodyPr/>
          <a:lstStyle/>
          <a:p>
            <a:pPr algn="ctr"/>
            <a:r>
              <a:rPr lang="en-US"/>
              <a:t>Rectifier</a:t>
            </a:r>
          </a:p>
          <a:p>
            <a:endParaRPr lang="en-US"/>
          </a:p>
        </p:txBody>
      </p:sp>
      <p:cxnSp>
        <p:nvCxnSpPr>
          <p:cNvPr id="68" name="Straight Connector 67"/>
          <p:cNvCxnSpPr/>
          <p:nvPr/>
        </p:nvCxnSpPr>
        <p:spPr>
          <a:xfrm flipH="1">
            <a:off x="2054225" y="2606675"/>
            <a:ext cx="6985" cy="815975"/>
          </a:xfrm>
          <a:prstGeom prst="line">
            <a:avLst/>
          </a:prstGeom>
          <a:ln w="476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054225" y="3389630"/>
            <a:ext cx="1299845" cy="0"/>
          </a:xfrm>
          <a:prstGeom prst="line">
            <a:avLst/>
          </a:prstGeom>
          <a:ln w="476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048510" y="3916680"/>
            <a:ext cx="5715" cy="594995"/>
          </a:xfrm>
          <a:prstGeom prst="line">
            <a:avLst/>
          </a:prstGeom>
          <a:ln w="476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054225" y="3928745"/>
            <a:ext cx="1237615" cy="1270"/>
          </a:xfrm>
          <a:prstGeom prst="line">
            <a:avLst/>
          </a:prstGeom>
          <a:ln w="476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4" idx="3"/>
            <a:endCxn id="63" idx="1"/>
          </p:cNvCxnSpPr>
          <p:nvPr/>
        </p:nvCxnSpPr>
        <p:spPr>
          <a:xfrm>
            <a:off x="2670810" y="2156460"/>
            <a:ext cx="857885" cy="12700"/>
          </a:xfrm>
          <a:prstGeom prst="line">
            <a:avLst/>
          </a:prstGeom>
          <a:ln w="476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6" idx="3"/>
            <a:endCxn id="67" idx="1"/>
          </p:cNvCxnSpPr>
          <p:nvPr/>
        </p:nvCxnSpPr>
        <p:spPr>
          <a:xfrm>
            <a:off x="2670175" y="4926330"/>
            <a:ext cx="870585" cy="8890"/>
          </a:xfrm>
          <a:prstGeom prst="line">
            <a:avLst/>
          </a:prstGeom>
          <a:ln w="476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8370888" y="2168843"/>
            <a:ext cx="1476375" cy="466725"/>
          </a:xfrm>
          <a:prstGeom prst="roundRect">
            <a:avLst>
              <a:gd name="adj" fmla="val 16667"/>
            </a:avLst>
          </a:prstGeom>
          <a:solidFill>
            <a:srgbClr val="A8D08D"/>
          </a:solidFill>
          <a:ln w="12700" cap="flat" cmpd="sng">
            <a:solidFill>
              <a:srgbClr val="70AD47"/>
            </a:solidFill>
            <a:prstDash val="solid"/>
            <a:headEnd type="none" w="med" len="med"/>
            <a:tailEnd type="none" w="med" len="med"/>
          </a:ln>
          <a:effectLst>
            <a:outerShdw dist="28398" dir="3806096" algn="ctr" rotWithShape="0">
              <a:srgbClr val="375623"/>
            </a:outerShdw>
          </a:effectLst>
        </p:spPr>
        <p:txBody>
          <a:bodyPr/>
          <a:lstStyle/>
          <a:p>
            <a:pPr algn="ctr"/>
            <a:r>
              <a:rPr lang="en-US"/>
              <a:t>LCD </a:t>
            </a:r>
          </a:p>
          <a:p>
            <a:endParaRPr lang="en-US"/>
          </a:p>
        </p:txBody>
      </p:sp>
      <p:cxnSp>
        <p:nvCxnSpPr>
          <p:cNvPr id="75" name="Straight Connector 74"/>
          <p:cNvCxnSpPr/>
          <p:nvPr/>
        </p:nvCxnSpPr>
        <p:spPr>
          <a:xfrm flipV="1">
            <a:off x="6969125" y="2389505"/>
            <a:ext cx="1402080" cy="12700"/>
          </a:xfrm>
          <a:prstGeom prst="line">
            <a:avLst/>
          </a:prstGeom>
          <a:ln w="476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bldLvl="0" animBg="1"/>
      <p:bldP spid="11" grpId="0" bldLvl="0" animBg="1"/>
      <p:bldP spid="63" grpId="0" bldLvl="0" animBg="1"/>
      <p:bldP spid="64" grpId="0" bldLvl="0" animBg="1"/>
      <p:bldP spid="65" grpId="0" bldLvl="0" animBg="1"/>
      <p:bldP spid="66" grpId="0" bldLvl="0" animBg="1"/>
      <p:bldP spid="67" grpId="0" bldLvl="0" animBg="1"/>
      <p:bldP spid="7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02833" y="1879207"/>
            <a:ext cx="7750698" cy="826671"/>
          </a:xfrm>
        </p:spPr>
        <p:txBody>
          <a:bodyPr/>
          <a:lstStyle/>
          <a:p>
            <a:r>
              <a:rPr lang="en-US" sz="3600" dirty="0">
                <a:solidFill>
                  <a:schemeClr val="accent2"/>
                </a:solidFill>
              </a:rPr>
              <a:t>Supervisors</a:t>
            </a:r>
          </a:p>
        </p:txBody>
      </p:sp>
      <p:sp>
        <p:nvSpPr>
          <p:cNvPr id="3" name="Subtitle 2"/>
          <p:cNvSpPr>
            <a:spLocks noGrp="1"/>
          </p:cNvSpPr>
          <p:nvPr>
            <p:ph type="subTitle" idx="1"/>
          </p:nvPr>
        </p:nvSpPr>
        <p:spPr>
          <a:xfrm>
            <a:off x="3746224" y="3052597"/>
            <a:ext cx="4931245" cy="1566056"/>
          </a:xfrm>
        </p:spPr>
        <p:txBody>
          <a:bodyPr/>
          <a:lstStyle/>
          <a:p>
            <a:pPr>
              <a:buFont typeface="Wingdings" panose="05000000000000000000" pitchFamily="2" charset="2"/>
              <a:buChar char="v"/>
            </a:pPr>
            <a:r>
              <a:rPr lang="en-US" dirty="0">
                <a:solidFill>
                  <a:schemeClr val="accent6">
                    <a:lumMod val="20000"/>
                    <a:lumOff val="80000"/>
                  </a:schemeClr>
                </a:solidFill>
              </a:rPr>
              <a:t>Dr. </a:t>
            </a:r>
            <a:r>
              <a:rPr lang="en-US" dirty="0"/>
              <a:t>Abdelhamid</a:t>
            </a:r>
            <a:r>
              <a:rPr lang="en-US" dirty="0">
                <a:solidFill>
                  <a:schemeClr val="accent6">
                    <a:lumMod val="20000"/>
                    <a:lumOff val="80000"/>
                  </a:schemeClr>
                </a:solidFill>
              </a:rPr>
              <a:t> Ashraf    </a:t>
            </a:r>
          </a:p>
          <a:p>
            <a:pPr>
              <a:buFont typeface="Wingdings" panose="05000000000000000000" pitchFamily="2" charset="2"/>
              <a:buChar char="v"/>
            </a:pPr>
            <a:r>
              <a:rPr lang="en-US" dirty="0">
                <a:solidFill>
                  <a:schemeClr val="accent6">
                    <a:lumMod val="20000"/>
                    <a:lumOff val="80000"/>
                  </a:schemeClr>
                </a:solidFill>
              </a:rPr>
              <a:t>Dr. Fathy Farag</a:t>
            </a:r>
          </a:p>
        </p:txBody>
      </p:sp>
      <p:sp>
        <p:nvSpPr>
          <p:cNvPr id="4" name="Google Shape;162;ge632fd0ed3_0_33"/>
          <p:cNvSpPr txBox="1"/>
          <p:nvPr/>
        </p:nvSpPr>
        <p:spPr>
          <a:xfrm>
            <a:off x="8559280" y="6439114"/>
            <a:ext cx="4931245" cy="21361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panose="020B0604020202020204"/>
              <a:buNone/>
              <a:defRPr sz="4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br>
              <a:rPr lang="en-US" sz="1400" i="1" dirty="0">
                <a:solidFill>
                  <a:srgbClr val="FFFFFF"/>
                </a:solidFill>
              </a:rPr>
            </a:br>
            <a:r>
              <a:rPr lang="en-US" sz="1400" i="1" dirty="0">
                <a:solidFill>
                  <a:srgbClr val="FFFFFF"/>
                </a:solidFill>
              </a:rPr>
              <a:t>Faculty of Engineering ,Zag zig University</a:t>
            </a:r>
            <a:br>
              <a:rPr lang="en-US" sz="1400" i="1" dirty="0">
                <a:solidFill>
                  <a:srgbClr val="FFFFFF"/>
                </a:solidFill>
              </a:rPr>
            </a:br>
            <a:endParaRPr lang="en-US" sz="1400" i="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6043" y="2850197"/>
            <a:ext cx="4369059" cy="461665"/>
          </a:xfrm>
          <a:prstGeom prst="rect">
            <a:avLst/>
          </a:prstGeom>
          <a:noFill/>
        </p:spPr>
        <p:txBody>
          <a:bodyPr wrap="square">
            <a:spAutoFit/>
          </a:bodyPr>
          <a:lstStyle/>
          <a:p>
            <a:r>
              <a:rPr lang="en-US" sz="2400" b="1" dirty="0">
                <a:solidFill>
                  <a:schemeClr val="bg1"/>
                </a:solidFill>
              </a:rPr>
              <a:t>System Flow</a:t>
            </a:r>
            <a:r>
              <a:rPr lang="ar-EG" sz="2400" b="1" dirty="0">
                <a:solidFill>
                  <a:schemeClr val="bg1"/>
                </a:solidFill>
              </a:rPr>
              <a:t> </a:t>
            </a:r>
            <a:r>
              <a:rPr lang="en-US" sz="2400" b="1" dirty="0">
                <a:solidFill>
                  <a:schemeClr val="bg1"/>
                </a:solidFill>
              </a:rPr>
              <a:t>Chart</a:t>
            </a:r>
          </a:p>
        </p:txBody>
      </p:sp>
      <p:pic>
        <p:nvPicPr>
          <p:cNvPr id="4"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843" y="-83131"/>
            <a:ext cx="7029157" cy="703775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72816" y="1175657"/>
            <a:ext cx="9591870" cy="4913993"/>
          </a:xfrm>
        </p:spPr>
        <p:txBody>
          <a:bodyPr/>
          <a:lstStyle/>
          <a:p>
            <a:r>
              <a:rPr lang="en-US" dirty="0">
                <a:solidFill>
                  <a:schemeClr val="accent2">
                    <a:lumMod val="75000"/>
                  </a:schemeClr>
                </a:solidFill>
              </a:rPr>
              <a:t>1-Microcontroller ATmega32                 2- Potential Transformer </a:t>
            </a:r>
          </a:p>
          <a:p>
            <a:endParaRPr lang="en-US" dirty="0">
              <a:solidFill>
                <a:schemeClr val="accent2">
                  <a:lumMod val="75000"/>
                </a:schemeClr>
              </a:solidFill>
            </a:endParaRPr>
          </a:p>
          <a:p>
            <a:endParaRPr lang="en-US" dirty="0">
              <a:solidFill>
                <a:schemeClr val="accent2">
                  <a:lumMod val="75000"/>
                </a:schemeClr>
              </a:solidFill>
            </a:endParaRPr>
          </a:p>
          <a:p>
            <a:endParaRPr lang="en-US" dirty="0">
              <a:solidFill>
                <a:schemeClr val="accent2">
                  <a:lumMod val="75000"/>
                </a:schemeClr>
              </a:solidFill>
            </a:endParaRPr>
          </a:p>
          <a:p>
            <a:endParaRPr lang="en-US" dirty="0">
              <a:solidFill>
                <a:schemeClr val="accent2">
                  <a:lumMod val="75000"/>
                </a:schemeClr>
              </a:solidFill>
            </a:endParaRPr>
          </a:p>
          <a:p>
            <a:r>
              <a:rPr lang="en-US" dirty="0">
                <a:solidFill>
                  <a:schemeClr val="accent2">
                    <a:lumMod val="75000"/>
                  </a:schemeClr>
                </a:solidFill>
              </a:rPr>
              <a:t>                                                               3- ACS721 Current Sensor</a:t>
            </a:r>
          </a:p>
        </p:txBody>
      </p:sp>
      <p:sp>
        <p:nvSpPr>
          <p:cNvPr id="11" name="Title 10"/>
          <p:cNvSpPr>
            <a:spLocks noGrp="1"/>
          </p:cNvSpPr>
          <p:nvPr>
            <p:ph type="title"/>
          </p:nvPr>
        </p:nvSpPr>
        <p:spPr>
          <a:xfrm>
            <a:off x="1838130" y="539750"/>
            <a:ext cx="9190654" cy="457200"/>
          </a:xfrm>
        </p:spPr>
        <p:txBody>
          <a:bodyPr/>
          <a:lstStyle/>
          <a:p>
            <a:r>
              <a:rPr lang="en-US" sz="2400" b="1" dirty="0">
                <a:solidFill>
                  <a:schemeClr val="bg1"/>
                </a:solidFill>
                <a:effectLst/>
                <a:latin typeface="TimesNewRomanPS-BoldMT"/>
              </a:rPr>
              <a:t>Hardware</a:t>
            </a:r>
            <a:r>
              <a:rPr lang="en-US" sz="2400" b="1" dirty="0">
                <a:solidFill>
                  <a:srgbClr val="000000"/>
                </a:solidFill>
                <a:effectLst/>
                <a:latin typeface="TimesNewRomanPS-BoldMT"/>
              </a:rPr>
              <a:t> </a:t>
            </a:r>
            <a:r>
              <a:rPr lang="en-US" sz="2400" b="1" dirty="0">
                <a:solidFill>
                  <a:schemeClr val="bg1"/>
                </a:solidFill>
                <a:effectLst/>
                <a:latin typeface="TimesNewRomanPS-BoldMT"/>
              </a:rPr>
              <a:t>tools</a:t>
            </a:r>
            <a:endParaRPr lang="en-US" sz="7200" b="0" dirty="0">
              <a:solidFill>
                <a:schemeClr val="bg1"/>
              </a:solidFill>
            </a:endParaRPr>
          </a:p>
        </p:txBody>
      </p:sp>
      <p:pic>
        <p:nvPicPr>
          <p:cNvPr id="13" name="Picture 12"/>
          <p:cNvPicPr>
            <a:picLocks noChangeAspect="1"/>
          </p:cNvPicPr>
          <p:nvPr/>
        </p:nvPicPr>
        <p:blipFill>
          <a:blip r:embed="rId2"/>
          <a:stretch>
            <a:fillRect/>
          </a:stretch>
        </p:blipFill>
        <p:spPr>
          <a:xfrm>
            <a:off x="2262131" y="1864700"/>
            <a:ext cx="3543607" cy="4365206"/>
          </a:xfrm>
          <a:prstGeom prst="rect">
            <a:avLst/>
          </a:prstGeom>
        </p:spPr>
      </p:pic>
      <p:pic>
        <p:nvPicPr>
          <p:cNvPr id="7" name="Picture Placeholder 3" descr="AC-Transformer"/>
          <p:cNvPicPr>
            <a:picLocks noChangeAspect="1"/>
          </p:cNvPicPr>
          <p:nvPr/>
        </p:nvPicPr>
        <p:blipFill>
          <a:blip r:embed="rId3" cstate="print">
            <a:extLst>
              <a:ext uri="{28A0092B-C50C-407E-A947-70E740481C1C}">
                <a14:useLocalDpi xmlns:a14="http://schemas.microsoft.com/office/drawing/2010/main" val="0"/>
              </a:ext>
            </a:extLst>
          </a:blip>
          <a:srcRect l="13893" t="15347" r="12742" b="16216"/>
          <a:stretch>
            <a:fillRect/>
          </a:stretch>
        </p:blipFill>
        <p:spPr>
          <a:xfrm>
            <a:off x="7827265" y="1864700"/>
            <a:ext cx="2706623" cy="1581904"/>
          </a:xfrm>
          <a:prstGeom prst="rect">
            <a:avLst/>
          </a:prstGeom>
        </p:spPr>
      </p:pic>
      <p:pic>
        <p:nvPicPr>
          <p:cNvPr id="8"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4862" y="4154208"/>
            <a:ext cx="2859026" cy="1714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37285" y="2674620"/>
            <a:ext cx="3218180" cy="460375"/>
          </a:xfrm>
          <a:prstGeom prst="rect">
            <a:avLst/>
          </a:prstGeom>
          <a:noFill/>
        </p:spPr>
        <p:txBody>
          <a:bodyPr wrap="square" rtlCol="0">
            <a:spAutoFit/>
          </a:bodyPr>
          <a:lstStyle/>
          <a:p>
            <a:r>
              <a:rPr lang="en-US" sz="2400" b="1" dirty="0">
                <a:solidFill>
                  <a:schemeClr val="bg1"/>
                </a:solidFill>
              </a:rPr>
              <a:t>Consists </a:t>
            </a:r>
          </a:p>
        </p:txBody>
      </p:sp>
      <p:sp>
        <p:nvSpPr>
          <p:cNvPr id="3" name="Text Box 2"/>
          <p:cNvSpPr txBox="1"/>
          <p:nvPr/>
        </p:nvSpPr>
        <p:spPr>
          <a:xfrm>
            <a:off x="4939665" y="1728470"/>
            <a:ext cx="6670040" cy="304609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1- Measure Voltage , Current and Power Factor</a:t>
            </a: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2- </a:t>
            </a:r>
            <a:r>
              <a:rPr lang="en-US" altLang="zh-CN"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rPr>
              <a:t>Calculate energy consumption</a:t>
            </a:r>
            <a:endParaRPr lang="zh-CN" altLang="en-US"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endParaRP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3- </a:t>
            </a:r>
            <a:r>
              <a:rPr lang="en-US" altLang="zh-CN"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rPr>
              <a:t>Display information to consumer</a:t>
            </a:r>
            <a:endParaRPr lang="zh-CN" altLang="en-US"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endParaRP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4- </a:t>
            </a:r>
            <a:r>
              <a:rPr lang="en-US" altLang="zh-CN"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rPr>
              <a:t>Full Control </a:t>
            </a:r>
            <a:endParaRPr lang="zh-CN" altLang="en-US"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endParaRPr>
          </a:p>
          <a:p>
            <a:endParaRPr lang="zh-CN" altLang="en-US"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274445" y="624840"/>
            <a:ext cx="7748905" cy="460375"/>
          </a:xfrm>
          <a:prstGeom prst="rect">
            <a:avLst/>
          </a:prstGeom>
          <a:noFill/>
        </p:spPr>
        <p:txBody>
          <a:bodyPr wrap="square" rtlCol="0">
            <a:spAutoFit/>
          </a:bodyPr>
          <a:lstStyle/>
          <a:p>
            <a:r>
              <a:rPr lang="en-US" sz="2400" b="1">
                <a:solidFill>
                  <a:schemeClr val="bg1"/>
                </a:solidFill>
                <a:latin typeface="Arial" panose="020B0604020202020204" pitchFamily="34" charset="0"/>
                <a:cs typeface="Arial" panose="020B0604020202020204" pitchFamily="34" charset="0"/>
                <a:sym typeface="+mn-ea"/>
              </a:rPr>
              <a:t>1- Measure Voltage , Current and Power Factor</a:t>
            </a:r>
          </a:p>
        </p:txBody>
      </p:sp>
      <p:sp>
        <p:nvSpPr>
          <p:cNvPr id="71" name="矩形 70"/>
          <p:cNvSpPr/>
          <p:nvPr/>
        </p:nvSpPr>
        <p:spPr>
          <a:xfrm>
            <a:off x="2278107" y="1446038"/>
            <a:ext cx="2630848" cy="461665"/>
          </a:xfrm>
          <a:prstGeom prst="rect">
            <a:avLst/>
          </a:prstGeom>
        </p:spPr>
        <p:txBody>
          <a:bodyPr wrap="none">
            <a:spAutoFit/>
          </a:bodyPr>
          <a:lstStyle/>
          <a:p>
            <a:r>
              <a:rPr lang="en-US" altLang="zh-CN"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rPr>
              <a:t>Measure Voltage</a:t>
            </a:r>
          </a:p>
        </p:txBody>
      </p:sp>
      <p:cxnSp>
        <p:nvCxnSpPr>
          <p:cNvPr id="72" name="直接连接符 71"/>
          <p:cNvCxnSpPr/>
          <p:nvPr/>
        </p:nvCxnSpPr>
        <p:spPr>
          <a:xfrm>
            <a:off x="2386965" y="1831975"/>
            <a:ext cx="903605" cy="1206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2" name="椭圆 81"/>
          <p:cNvSpPr/>
          <p:nvPr/>
        </p:nvSpPr>
        <p:spPr>
          <a:xfrm>
            <a:off x="1539875" y="1343025"/>
            <a:ext cx="546735" cy="562610"/>
          </a:xfrm>
          <a:prstGeom prst="ellipse">
            <a:avLst/>
          </a:prstGeom>
          <a:solidFill>
            <a:schemeClr val="accent2"/>
          </a:solidFill>
        </p:spPr>
        <p:txBody>
          <a:bodyPr wrap="none">
            <a:noAutofit/>
          </a:bodyPr>
          <a:lstStyle/>
          <a:p>
            <a:pPr algn="ctr"/>
            <a:r>
              <a:rPr lang="en-US" altLang="zh-CN"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rPr>
              <a:t>01</a:t>
            </a:r>
          </a:p>
        </p:txBody>
      </p:sp>
      <p:sp>
        <p:nvSpPr>
          <p:cNvPr id="5" name="Text Box 4"/>
          <p:cNvSpPr txBox="1"/>
          <p:nvPr/>
        </p:nvSpPr>
        <p:spPr>
          <a:xfrm>
            <a:off x="1659890" y="2163445"/>
            <a:ext cx="8998585" cy="2969274"/>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Steps</a:t>
            </a:r>
          </a:p>
          <a:p>
            <a:pPr>
              <a:lnSpc>
                <a:spcPct val="240000"/>
              </a:lnSpc>
            </a:pPr>
            <a:r>
              <a:rPr lang="en-US" sz="2400" dirty="0">
                <a:solidFill>
                  <a:schemeClr val="bg1"/>
                </a:solidFill>
                <a:latin typeface="Arial" panose="020B0604020202020204" pitchFamily="34" charset="0"/>
                <a:cs typeface="Arial" panose="020B0604020202020204" pitchFamily="34" charset="0"/>
              </a:rPr>
              <a:t>1-Step  down the AC voltage (using transformer 220 - 12v)</a:t>
            </a:r>
          </a:p>
          <a:p>
            <a:pPr>
              <a:lnSpc>
                <a:spcPct val="240000"/>
              </a:lnSpc>
            </a:pPr>
            <a:r>
              <a:rPr lang="en-US" sz="2400" dirty="0">
                <a:solidFill>
                  <a:schemeClr val="bg1"/>
                </a:solidFill>
                <a:latin typeface="Arial" panose="020B0604020202020204" pitchFamily="34" charset="0"/>
                <a:cs typeface="Arial" panose="020B0604020202020204" pitchFamily="34" charset="0"/>
              </a:rPr>
              <a:t>2-Convert the AC voltage into DC (Using rectifier)</a:t>
            </a:r>
          </a:p>
          <a:p>
            <a:pPr>
              <a:lnSpc>
                <a:spcPct val="240000"/>
              </a:lnSpc>
            </a:pPr>
            <a:r>
              <a:rPr lang="en-US" sz="2400" dirty="0">
                <a:solidFill>
                  <a:schemeClr val="bg1"/>
                </a:solidFill>
                <a:latin typeface="Arial" panose="020B0604020202020204" pitchFamily="34" charset="0"/>
                <a:cs typeface="Arial" panose="020B0604020202020204" pitchFamily="34" charset="0"/>
              </a:rPr>
              <a:t>3-Give it to micro controller for Calculation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783590" y="83185"/>
            <a:ext cx="7883525" cy="1973580"/>
          </a:xfrm>
          <a:prstGeom prst="rect">
            <a:avLst/>
          </a:prstGeom>
          <a:noFill/>
        </p:spPr>
        <p:txBody>
          <a:bodyPr wrap="square" rtlCol="0" anchor="t">
            <a:spAutoFit/>
          </a:bodyPr>
          <a:lstStyle/>
          <a:p>
            <a:pPr>
              <a:lnSpc>
                <a:spcPct val="120000"/>
              </a:lnSpc>
            </a:pPr>
            <a:r>
              <a:rPr lang="en-US" sz="2800">
                <a:solidFill>
                  <a:schemeClr val="bg1"/>
                </a:solidFill>
                <a:latin typeface="Arial" panose="020B0604020202020204" pitchFamily="34" charset="0"/>
                <a:cs typeface="Arial" panose="020B0604020202020204" pitchFamily="34" charset="0"/>
                <a:sym typeface="+mn-ea"/>
              </a:rPr>
              <a:t>Circuit Analysis</a:t>
            </a:r>
            <a:br>
              <a:rPr lang="en-US" sz="2800" dirty="0">
                <a:solidFill>
                  <a:schemeClr val="bg1"/>
                </a:solidFill>
                <a:latin typeface="Arial" panose="020B0604020202020204" pitchFamily="34" charset="0"/>
                <a:cs typeface="Arial" panose="020B0604020202020204" pitchFamily="34" charset="0"/>
                <a:sym typeface="+mn-ea"/>
              </a:rPr>
            </a:br>
            <a:r>
              <a:rPr lang="en-US" sz="1800" dirty="0">
                <a:solidFill>
                  <a:schemeClr val="bg1"/>
                </a:solidFill>
                <a:latin typeface="Arial" panose="020B0604020202020204" pitchFamily="34" charset="0"/>
                <a:cs typeface="Arial" panose="020B0604020202020204" pitchFamily="34" charset="0"/>
                <a:sym typeface="+mn-ea"/>
              </a:rPr>
              <a:t>(calculate values of resistors and capacitors</a:t>
            </a:r>
            <a:r>
              <a:rPr lang="ar-EG" sz="1800" dirty="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en-US" sz="2800" dirty="0">
              <a:solidFill>
                <a:schemeClr val="bg1"/>
              </a:solidFill>
              <a:latin typeface="Arial" panose="020B0604020202020204" pitchFamily="34" charset="0"/>
              <a:cs typeface="Arial" panose="020B0604020202020204" pitchFamily="34" charset="0"/>
            </a:endParaRPr>
          </a:p>
          <a:p>
            <a:pPr>
              <a:lnSpc>
                <a:spcPct val="240000"/>
              </a:lnSpc>
            </a:pPr>
            <a:endParaRPr lang="en-US" sz="2800" b="1" dirty="0">
              <a:solidFill>
                <a:schemeClr val="bg1"/>
              </a:solidFill>
              <a:latin typeface="Arial" panose="020B0604020202020204" pitchFamily="34" charset="0"/>
              <a:cs typeface="Arial" panose="020B0604020202020204" pitchFamily="34" charset="0"/>
              <a:sym typeface="+mn-ea"/>
            </a:endParaRPr>
          </a:p>
        </p:txBody>
      </p:sp>
      <mc:AlternateContent xmlns:mc="http://schemas.openxmlformats.org/markup-compatibility/2006" xmlns:a14="http://schemas.microsoft.com/office/drawing/2010/main">
        <mc:Choice Requires="a14">
          <p:sp>
            <p:nvSpPr>
              <p:cNvPr id="5" name="Text Box 4"/>
              <p:cNvSpPr txBox="1"/>
              <p:nvPr/>
            </p:nvSpPr>
            <p:spPr>
              <a:xfrm>
                <a:off x="881380" y="1215390"/>
                <a:ext cx="8901430" cy="5581015"/>
              </a:xfrm>
              <a:prstGeom prst="rect">
                <a:avLst/>
              </a:prstGeom>
              <a:noFill/>
            </p:spPr>
            <p:txBody>
              <a:bodyPr wrap="square" rtlCol="0">
                <a:spAutoFit/>
              </a:bodyPr>
              <a:lstStyle/>
              <a:p>
                <a:pPr marR="0" lvl="0" indent="0" rtl="0">
                  <a:lnSpc>
                    <a:spcPct val="90000"/>
                  </a:lnSpc>
                  <a:spcBef>
                    <a:spcPts val="0"/>
                  </a:spcBef>
                  <a:spcAft>
                    <a:spcPts val="1000"/>
                  </a:spcAft>
                  <a:buNone/>
                  <a:tabLst>
                    <a:tab pos="457200" algn="l"/>
                  </a:tabLst>
                </a:pPr>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For ideal mode in atmega Current should be 1mA</a:t>
                </a:r>
                <a:endPar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R="0" lvl="0" indent="0">
                  <a:lnSpc>
                    <a:spcPct val="90000"/>
                  </a:lnSpc>
                  <a:spcBef>
                    <a:spcPts val="0"/>
                  </a:spcBef>
                  <a:spcAft>
                    <a:spcPts val="1000"/>
                  </a:spcAft>
                  <a:buNone/>
                  <a:tabLst>
                    <a:tab pos="457200" algn="l"/>
                  </a:tabLst>
                </a:pPr>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Target to get </a:t>
                </a:r>
                <a14:m>
                  <m:oMath xmlns:m="http://schemas.openxmlformats.org/officeDocument/2006/math">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𝑉</m:t>
                        </m:r>
                      </m:e>
                      <m:sub>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𝑜</m:t>
                        </m:r>
                      </m:sub>
                    </m:sSub>
                  </m:oMath>
                </a14:m>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 5v (max volt to MCU)</a:t>
                </a:r>
                <a:endPar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R="0" lvl="0" indent="0">
                  <a:lnSpc>
                    <a:spcPct val="90000"/>
                  </a:lnSpc>
                  <a:spcBef>
                    <a:spcPts val="0"/>
                  </a:spcBef>
                  <a:spcAft>
                    <a:spcPts val="1000"/>
                  </a:spcAft>
                  <a:buNone/>
                  <a:tabLst>
                    <a:tab pos="457200" algn="l"/>
                  </a:tabLst>
                </a:pPr>
                <a14:m>
                  <m:oMath xmlns:m="http://schemas.openxmlformats.org/officeDocument/2006/math">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𝑉</m:t>
                        </m:r>
                      </m:e>
                      <m:sub>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𝑖𝑛</m:t>
                        </m:r>
                      </m:sub>
                    </m:sSub>
                  </m:oMath>
                </a14:m>
                <a:r>
                  <a:rPr lang="fr-FR"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 12v   , </a:t>
                </a:r>
                <a14:m>
                  <m:oMath xmlns:m="http://schemas.openxmlformats.org/officeDocument/2006/math">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𝐼</m:t>
                        </m:r>
                      </m:e>
                      <m:sub>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𝑚𝑐𝑢</m:t>
                        </m:r>
                      </m:sub>
                    </m:sSub>
                  </m:oMath>
                </a14:m>
                <a:r>
                  <a:rPr lang="fr-FR"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1mA.</a:t>
                </a:r>
                <a:endPar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R="0" lvl="0" indent="0">
                  <a:lnSpc>
                    <a:spcPct val="90000"/>
                  </a:lnSpc>
                  <a:spcBef>
                    <a:spcPts val="0"/>
                  </a:spcBef>
                  <a:spcAft>
                    <a:spcPts val="1000"/>
                  </a:spcAft>
                  <a:buNone/>
                  <a:tabLst>
                    <a:tab pos="457200" algn="l"/>
                  </a:tabLst>
                </a:pPr>
                <a14:m>
                  <m:oMath xmlns:m="http://schemas.openxmlformats.org/officeDocument/2006/math">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𝑅</m:t>
                        </m:r>
                      </m:e>
                      <m:sub>
                        <m:r>
                          <a:rPr lang="fr-FR" sz="2200" i="1">
                            <a:solidFill>
                              <a:schemeClr val="bg1"/>
                            </a:solidFill>
                            <a:effectLst/>
                            <a:latin typeface="Cambria Math" panose="02040503050406030204" pitchFamily="18" charset="0"/>
                            <a:ea typeface="MS Mincho" charset="0"/>
                            <a:cs typeface="Cambria Math" panose="02040503050406030204" pitchFamily="18" charset="0"/>
                          </a:rPr>
                          <m:t>2</m:t>
                        </m:r>
                      </m:sub>
                    </m:sSub>
                  </m:oMath>
                </a14:m>
                <a:r>
                  <a:rPr lang="fr-FR"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 </a:t>
                </a:r>
                <a14:m>
                  <m:oMath xmlns:m="http://schemas.openxmlformats.org/officeDocument/2006/math">
                    <m:f>
                      <m:f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fPr>
                      <m:num>
                        <m:r>
                          <a:rPr lang="fr-FR" sz="2200" i="1">
                            <a:solidFill>
                              <a:schemeClr val="bg1"/>
                            </a:solidFill>
                            <a:effectLst/>
                            <a:latin typeface="Cambria Math" panose="02040503050406030204" pitchFamily="18" charset="0"/>
                            <a:ea typeface="MS Mincho" charset="0"/>
                            <a:cs typeface="Cambria Math" panose="02040503050406030204" pitchFamily="18" charset="0"/>
                          </a:rPr>
                          <m:t>5</m:t>
                        </m:r>
                      </m:num>
                      <m:den>
                        <m:r>
                          <a:rPr lang="fr-FR" sz="2200" i="1">
                            <a:solidFill>
                              <a:schemeClr val="bg1"/>
                            </a:solidFill>
                            <a:effectLst/>
                            <a:latin typeface="Cambria Math" panose="02040503050406030204" pitchFamily="18" charset="0"/>
                            <a:ea typeface="MS Mincho" charset="0"/>
                            <a:cs typeface="Cambria Math" panose="02040503050406030204" pitchFamily="18" charset="0"/>
                          </a:rPr>
                          <m:t>1</m:t>
                        </m:r>
                        <m:r>
                          <a:rPr lang="fr-FR"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𝑚𝐴</m:t>
                        </m:r>
                      </m:den>
                    </m:f>
                  </m:oMath>
                </a14:m>
                <a:r>
                  <a:rPr lang="fr-FR"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 5 K</a:t>
                </a:r>
                <a14:m>
                  <m:oMath xmlns:m="http://schemas.openxmlformats.org/officeDocument/2006/math">
                    <m:r>
                      <a:rPr lang="fr-FR" sz="2200" i="1">
                        <a:solidFill>
                          <a:schemeClr val="bg1"/>
                        </a:solidFill>
                        <a:effectLst/>
                        <a:latin typeface="Cambria Math" panose="02040503050406030204" pitchFamily="18" charset="0"/>
                        <a:ea typeface="MS Mincho" charset="0"/>
                        <a:cs typeface="Cambria Math" panose="02040503050406030204" pitchFamily="18" charset="0"/>
                      </a:rPr>
                      <m:t>𝛺</m:t>
                    </m:r>
                  </m:oMath>
                </a14:m>
                <a:endPar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R="0" lvl="0" indent="0">
                  <a:lnSpc>
                    <a:spcPct val="90000"/>
                  </a:lnSpc>
                  <a:spcBef>
                    <a:spcPts val="0"/>
                  </a:spcBef>
                  <a:spcAft>
                    <a:spcPts val="1000"/>
                  </a:spcAft>
                  <a:buNone/>
                  <a:tabLst>
                    <a:tab pos="457200" algn="l"/>
                  </a:tabLst>
                </a:pPr>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V= IR</a:t>
                </a:r>
                <a:endPar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R="0" lvl="0" indent="0">
                  <a:lnSpc>
                    <a:spcPct val="90000"/>
                  </a:lnSpc>
                  <a:spcBef>
                    <a:spcPts val="0"/>
                  </a:spcBef>
                  <a:spcAft>
                    <a:spcPts val="1000"/>
                  </a:spcAft>
                  <a:buNone/>
                  <a:tabLst>
                    <a:tab pos="457200" algn="l"/>
                  </a:tabLst>
                </a:pPr>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a:t>
                </a:r>
                <a14:m>
                  <m:oMath xmlns:m="http://schemas.openxmlformats.org/officeDocument/2006/math">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𝑅</m:t>
                        </m:r>
                      </m:e>
                      <m:sub>
                        <m:r>
                          <a:rPr lang="en-US" sz="2200" i="1">
                            <a:solidFill>
                              <a:schemeClr val="bg1"/>
                            </a:solidFill>
                            <a:effectLst/>
                            <a:latin typeface="Cambria Math" panose="02040503050406030204" pitchFamily="18" charset="0"/>
                            <a:ea typeface="MS Mincho" charset="0"/>
                            <a:cs typeface="Cambria Math" panose="02040503050406030204" pitchFamily="18" charset="0"/>
                          </a:rPr>
                          <m:t>1</m:t>
                        </m:r>
                      </m:sub>
                    </m:sSub>
                  </m:oMath>
                </a14:m>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a:t>
                </a:r>
                <a14:m>
                  <m:oMath xmlns:m="http://schemas.openxmlformats.org/officeDocument/2006/math">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𝑅</m:t>
                        </m:r>
                      </m:e>
                      <m:sub>
                        <m:r>
                          <a:rPr lang="en-US" sz="2200" i="1">
                            <a:solidFill>
                              <a:schemeClr val="bg1"/>
                            </a:solidFill>
                            <a:effectLst/>
                            <a:latin typeface="Cambria Math" panose="02040503050406030204" pitchFamily="18" charset="0"/>
                            <a:ea typeface="MS Mincho" charset="0"/>
                            <a:cs typeface="Cambria Math" panose="02040503050406030204" pitchFamily="18" charset="0"/>
                          </a:rPr>
                          <m:t>2</m:t>
                        </m:r>
                      </m:sub>
                    </m:sSub>
                  </m:oMath>
                </a14:m>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 </a:t>
                </a:r>
                <a14:m>
                  <m:oMath xmlns:m="http://schemas.openxmlformats.org/officeDocument/2006/math">
                    <m:f>
                      <m:f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fPr>
                      <m:num>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𝑉</m:t>
                        </m:r>
                      </m:num>
                      <m:den>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𝐼</m:t>
                        </m:r>
                      </m:den>
                    </m:f>
                  </m:oMath>
                </a14:m>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 </a:t>
                </a:r>
                <a14:m>
                  <m:oMath xmlns:m="http://schemas.openxmlformats.org/officeDocument/2006/math">
                    <m:f>
                      <m:f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fPr>
                      <m:num>
                        <m:r>
                          <a:rPr lang="en-US" sz="2200" i="1">
                            <a:solidFill>
                              <a:schemeClr val="bg1"/>
                            </a:solidFill>
                            <a:effectLst/>
                            <a:latin typeface="Cambria Math" panose="02040503050406030204" pitchFamily="18" charset="0"/>
                            <a:ea typeface="MS Mincho" charset="0"/>
                            <a:cs typeface="Cambria Math" panose="02040503050406030204" pitchFamily="18" charset="0"/>
                          </a:rPr>
                          <m:t>12</m:t>
                        </m:r>
                      </m:num>
                      <m:den>
                        <m:r>
                          <a:rPr lang="en-US" sz="2200" i="1">
                            <a:solidFill>
                              <a:schemeClr val="bg1"/>
                            </a:solidFill>
                            <a:effectLst/>
                            <a:latin typeface="Cambria Math" panose="02040503050406030204" pitchFamily="18" charset="0"/>
                            <a:ea typeface="MS Mincho" charset="0"/>
                            <a:cs typeface="Cambria Math" panose="02040503050406030204" pitchFamily="18" charset="0"/>
                          </a:rPr>
                          <m:t>1</m:t>
                        </m:r>
                        <m:r>
                          <a:rPr lang="fr-FR"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𝑚𝐴</m:t>
                        </m:r>
                      </m:den>
                    </m:f>
                  </m:oMath>
                </a14:m>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 12 K</a:t>
                </a:r>
                <a14:m>
                  <m:oMath xmlns:m="http://schemas.openxmlformats.org/officeDocument/2006/math">
                    <m:r>
                      <a:rPr lang="fr-FR" sz="2200" i="1">
                        <a:solidFill>
                          <a:schemeClr val="bg1"/>
                        </a:solidFill>
                        <a:effectLst/>
                        <a:latin typeface="Cambria Math" panose="02040503050406030204" pitchFamily="18" charset="0"/>
                        <a:ea typeface="MS Mincho" charset="0"/>
                        <a:cs typeface="Cambria Math" panose="02040503050406030204" pitchFamily="18" charset="0"/>
                      </a:rPr>
                      <m:t>𝛺</m:t>
                    </m:r>
                  </m:oMath>
                </a14:m>
                <a:endPar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R="0" lvl="0" indent="0">
                  <a:lnSpc>
                    <a:spcPct val="90000"/>
                  </a:lnSpc>
                  <a:spcBef>
                    <a:spcPts val="0"/>
                  </a:spcBef>
                  <a:spcAft>
                    <a:spcPts val="1000"/>
                  </a:spcAft>
                  <a:buNone/>
                  <a:tabLst>
                    <a:tab pos="457200" algn="l"/>
                  </a:tabLst>
                </a:pPr>
                <a14:m>
                  <m:oMath xmlns:m="http://schemas.openxmlformats.org/officeDocument/2006/math">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𝑅</m:t>
                        </m:r>
                      </m:e>
                      <m:sub>
                        <m:r>
                          <a:rPr lang="en-US" sz="2200" i="1">
                            <a:solidFill>
                              <a:schemeClr val="bg1"/>
                            </a:solidFill>
                            <a:effectLst/>
                            <a:latin typeface="Cambria Math" panose="02040503050406030204" pitchFamily="18" charset="0"/>
                            <a:ea typeface="MS Mincho" charset="0"/>
                            <a:cs typeface="Cambria Math" panose="02040503050406030204" pitchFamily="18" charset="0"/>
                          </a:rPr>
                          <m:t>1</m:t>
                        </m:r>
                      </m:sub>
                    </m:sSub>
                  </m:oMath>
                </a14:m>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7 K</a:t>
                </a:r>
                <a14:m>
                  <m:oMath xmlns:m="http://schemas.openxmlformats.org/officeDocument/2006/math">
                    <m:r>
                      <a:rPr lang="fr-FR" sz="2200" i="1">
                        <a:solidFill>
                          <a:schemeClr val="bg1"/>
                        </a:solidFill>
                        <a:effectLst/>
                        <a:latin typeface="Cambria Math" panose="02040503050406030204" pitchFamily="18" charset="0"/>
                        <a:ea typeface="MS Mincho" charset="0"/>
                        <a:cs typeface="Cambria Math" panose="02040503050406030204" pitchFamily="18" charset="0"/>
                      </a:rPr>
                      <m:t>𝛺</m:t>
                    </m:r>
                  </m:oMath>
                </a14:m>
                <a:endPar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R="0" lvl="0" indent="0">
                  <a:lnSpc>
                    <a:spcPct val="90000"/>
                  </a:lnSpc>
                  <a:spcBef>
                    <a:spcPts val="0"/>
                  </a:spcBef>
                  <a:spcAft>
                    <a:spcPts val="1000"/>
                  </a:spcAft>
                  <a:buNone/>
                  <a:tabLst>
                    <a:tab pos="457200" algn="l"/>
                  </a:tabLst>
                </a:pPr>
                <a14:m>
                  <m:oMath xmlns:m="http://schemas.openxmlformats.org/officeDocument/2006/math">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𝑋</m:t>
                        </m:r>
                      </m:e>
                      <m:sub>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𝑐</m:t>
                        </m:r>
                      </m:sub>
                    </m:sSub>
                  </m:oMath>
                </a14:m>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a:t>
                </a:r>
                <a:r>
                  <a:rPr lang="fr-FR"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a:t>
                </a:r>
                <a14:m>
                  <m:oMath xmlns:m="http://schemas.openxmlformats.org/officeDocument/2006/math">
                    <m:f>
                      <m:f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fPr>
                      <m:num>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𝑉</m:t>
                        </m:r>
                      </m:num>
                      <m:den>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𝐼</m:t>
                            </m:r>
                          </m:e>
                          <m:sub>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𝑐</m:t>
                            </m:r>
                          </m:sub>
                        </m:sSub>
                      </m:den>
                    </m:f>
                  </m:oMath>
                </a14:m>
                <a:r>
                  <a:rPr lang="fr-FR"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a:t>
                </a:r>
                <a14:m>
                  <m:oMath xmlns:m="http://schemas.openxmlformats.org/officeDocument/2006/math">
                    <m:r>
                      <a:rPr lang="fr-FR" sz="2200" i="1">
                        <a:solidFill>
                          <a:schemeClr val="bg1"/>
                        </a:solidFill>
                        <a:effectLst/>
                        <a:latin typeface="Cambria Math" panose="02040503050406030204" pitchFamily="18" charset="0"/>
                        <a:ea typeface="MS Mincho" charset="0"/>
                        <a:cs typeface="Cambria Math" panose="02040503050406030204" pitchFamily="18" charset="0"/>
                      </a:rPr>
                      <m:t> </m:t>
                    </m:r>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𝐼</m:t>
                        </m:r>
                      </m:e>
                      <m:sub>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𝐶</m:t>
                        </m:r>
                      </m:sub>
                    </m:sSub>
                  </m:oMath>
                </a14:m>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a:t>
                </a:r>
                <a:r>
                  <a:rPr lang="fr-FR"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a:t>
                </a:r>
                <a14:m>
                  <m:oMath xmlns:m="http://schemas.openxmlformats.org/officeDocument/2006/math">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𝑅</m:t>
                        </m:r>
                      </m:e>
                      <m:sub>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𝑐</m:t>
                        </m:r>
                      </m:sub>
                    </m:sSub>
                  </m:oMath>
                </a14:m>
                <a:r>
                  <a:rPr lang="fr-FR"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 0      ,</a:t>
                </a:r>
                <a14:m>
                  <m:oMath xmlns:m="http://schemas.openxmlformats.org/officeDocument/2006/math">
                    <m:r>
                      <a:rPr lang="fr-FR" sz="2200" i="1">
                        <a:solidFill>
                          <a:schemeClr val="bg1"/>
                        </a:solidFill>
                        <a:effectLst/>
                        <a:latin typeface="Cambria Math" panose="02040503050406030204" pitchFamily="18" charset="0"/>
                        <a:ea typeface="MS Mincho" charset="0"/>
                        <a:cs typeface="Cambria Math" panose="02040503050406030204" pitchFamily="18" charset="0"/>
                      </a:rPr>
                      <m:t> </m:t>
                    </m:r>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𝐼</m:t>
                        </m:r>
                      </m:e>
                      <m:sub>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𝐶</m:t>
                        </m:r>
                      </m:sub>
                    </m:sSub>
                  </m:oMath>
                </a14:m>
                <a:r>
                  <a:rPr lang="fr-FR"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=1mA</a:t>
                </a:r>
                <a:endPar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R="0" lvl="0" indent="0">
                  <a:lnSpc>
                    <a:spcPct val="90000"/>
                  </a:lnSpc>
                  <a:spcBef>
                    <a:spcPts val="0"/>
                  </a:spcBef>
                  <a:spcAft>
                    <a:spcPts val="1000"/>
                  </a:spcAft>
                  <a:buNone/>
                  <a:tabLst>
                    <a:tab pos="457200" algn="l"/>
                  </a:tabLst>
                </a:pPr>
                <a14:m>
                  <m:oMath xmlns:m="http://schemas.openxmlformats.org/officeDocument/2006/math">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𝑋</m:t>
                        </m:r>
                      </m:e>
                      <m:sub>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𝑐</m:t>
                        </m:r>
                      </m:sub>
                    </m:sSub>
                  </m:oMath>
                </a14:m>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 </a:t>
                </a:r>
                <a14:m>
                  <m:oMath xmlns:m="http://schemas.openxmlformats.org/officeDocument/2006/math">
                    <m:f>
                      <m:f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fPr>
                      <m:num>
                        <m:r>
                          <a:rPr lang="en-US" sz="2200" i="1">
                            <a:solidFill>
                              <a:schemeClr val="bg1"/>
                            </a:solidFill>
                            <a:effectLst/>
                            <a:latin typeface="Cambria Math" panose="02040503050406030204" pitchFamily="18" charset="0"/>
                            <a:ea typeface="MS Mincho" charset="0"/>
                            <a:cs typeface="Cambria Math" panose="02040503050406030204" pitchFamily="18" charset="0"/>
                          </a:rPr>
                          <m:t>12</m:t>
                        </m:r>
                      </m:num>
                      <m:den>
                        <m:r>
                          <a:rPr lang="en-US" sz="2200" i="1">
                            <a:solidFill>
                              <a:schemeClr val="bg1"/>
                            </a:solidFill>
                            <a:effectLst/>
                            <a:latin typeface="Cambria Math" panose="02040503050406030204" pitchFamily="18" charset="0"/>
                            <a:ea typeface="MS Mincho" charset="0"/>
                            <a:cs typeface="Cambria Math" panose="02040503050406030204" pitchFamily="18" charset="0"/>
                          </a:rPr>
                          <m:t>1</m:t>
                        </m:r>
                        <m:r>
                          <a:rPr lang="fr-FR"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𝑚𝐴</m:t>
                        </m:r>
                      </m:den>
                    </m:f>
                  </m:oMath>
                </a14:m>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=12 K</a:t>
                </a:r>
                <a14:m>
                  <m:oMath xmlns:m="http://schemas.openxmlformats.org/officeDocument/2006/math">
                    <m:r>
                      <a:rPr lang="fr-FR" sz="2200" i="1">
                        <a:solidFill>
                          <a:schemeClr val="bg1"/>
                        </a:solidFill>
                        <a:effectLst/>
                        <a:latin typeface="Cambria Math" panose="02040503050406030204" pitchFamily="18" charset="0"/>
                        <a:ea typeface="MS Mincho" charset="0"/>
                        <a:cs typeface="Cambria Math" panose="02040503050406030204" pitchFamily="18" charset="0"/>
                      </a:rPr>
                      <m:t>𝛺</m:t>
                    </m:r>
                  </m:oMath>
                </a14:m>
                <a:endPar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R="0" lvl="0" indent="0">
                  <a:lnSpc>
                    <a:spcPct val="90000"/>
                  </a:lnSpc>
                  <a:spcBef>
                    <a:spcPts val="0"/>
                  </a:spcBef>
                  <a:spcAft>
                    <a:spcPts val="1000"/>
                  </a:spcAft>
                  <a:buNone/>
                  <a:tabLst>
                    <a:tab pos="457200" algn="l"/>
                  </a:tabLst>
                </a:pPr>
                <a14:m>
                  <m:oMath xmlns:m="http://schemas.openxmlformats.org/officeDocument/2006/math">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𝑋</m:t>
                        </m:r>
                      </m:e>
                      <m:sub>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𝑐</m:t>
                        </m:r>
                      </m:sub>
                    </m:sSub>
                  </m:oMath>
                </a14:m>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a:t>
                </a:r>
                <a14:m>
                  <m:oMath xmlns:m="http://schemas.openxmlformats.org/officeDocument/2006/math">
                    <m:r>
                      <a:rPr lang="en-US" sz="2200" i="1">
                        <a:solidFill>
                          <a:schemeClr val="bg1"/>
                        </a:solidFill>
                        <a:effectLst/>
                        <a:latin typeface="Cambria Math" panose="02040503050406030204" pitchFamily="18" charset="0"/>
                        <a:ea typeface="MS Mincho" charset="0"/>
                        <a:cs typeface="Cambria Math" panose="02040503050406030204" pitchFamily="18" charset="0"/>
                      </a:rPr>
                      <m:t> </m:t>
                    </m:r>
                    <m:f>
                      <m:f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fPr>
                      <m:num>
                        <m:r>
                          <a:rPr lang="fr-FR" sz="2200" i="1">
                            <a:solidFill>
                              <a:schemeClr val="bg1"/>
                            </a:solidFill>
                            <a:effectLst/>
                            <a:latin typeface="Cambria Math" panose="02040503050406030204" pitchFamily="18" charset="0"/>
                            <a:ea typeface="MS Mincho" charset="0"/>
                            <a:cs typeface="Cambria Math" panose="02040503050406030204" pitchFamily="18" charset="0"/>
                          </a:rPr>
                          <m:t>1</m:t>
                        </m:r>
                      </m:num>
                      <m:den>
                        <m:sSub>
                          <m:sSub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sSubPr>
                          <m:e>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𝑊</m:t>
                            </m:r>
                          </m:e>
                          <m:sub>
                            <m: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t>𝐶</m:t>
                            </m:r>
                          </m:sub>
                        </m:sSub>
                      </m:den>
                    </m:f>
                  </m:oMath>
                </a14:m>
                <a:endPar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lvl="0" indent="0">
                  <a:lnSpc>
                    <a:spcPct val="90000"/>
                  </a:lnSpc>
                  <a:spcBef>
                    <a:spcPts val="0"/>
                  </a:spcBef>
                  <a:spcAft>
                    <a:spcPts val="1000"/>
                  </a:spcAft>
                  <a:buNone/>
                  <a:tabLst>
                    <a:tab pos="457200" algn="l"/>
                  </a:tabLst>
                </a:pPr>
                <a:r>
                  <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C = </a:t>
                </a:r>
                <a14:m>
                  <m:oMath xmlns:m="http://schemas.openxmlformats.org/officeDocument/2006/math">
                    <m:f>
                      <m:fPr>
                        <m:ctrlPr>
                          <a:rPr lang="en-US" sz="2200" i="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m:ctrlPr>
                      </m:fPr>
                      <m:num>
                        <m:r>
                          <a:rPr lang="fr-FR" sz="2200" i="1">
                            <a:solidFill>
                              <a:schemeClr val="bg1"/>
                            </a:solidFill>
                            <a:effectLst/>
                            <a:latin typeface="Cambria Math" panose="02040503050406030204" pitchFamily="18" charset="0"/>
                            <a:ea typeface="MS Mincho" charset="0"/>
                            <a:cs typeface="Cambria Math" panose="02040503050406030204" pitchFamily="18" charset="0"/>
                          </a:rPr>
                          <m:t>1</m:t>
                        </m:r>
                      </m:num>
                      <m:den>
                        <m:r>
                          <a:rPr lang="en-US" sz="2200" i="1">
                            <a:solidFill>
                              <a:schemeClr val="bg1"/>
                            </a:solidFill>
                            <a:effectLst/>
                            <a:latin typeface="Cambria Math" panose="02040503050406030204" pitchFamily="18" charset="0"/>
                            <a:ea typeface="MS Mincho" charset="0"/>
                            <a:cs typeface="Cambria Math" panose="02040503050406030204" pitchFamily="18" charset="0"/>
                          </a:rPr>
                          <m:t>2</m:t>
                        </m:r>
                        <m:r>
                          <a:rPr lang="en-US" sz="2200" i="1">
                            <a:solidFill>
                              <a:schemeClr val="bg1"/>
                            </a:solidFill>
                            <a:effectLst/>
                            <a:latin typeface="Cambria Math" panose="02040503050406030204" pitchFamily="18" charset="0"/>
                            <a:ea typeface="MS Mincho" charset="0"/>
                            <a:cs typeface="Cambria Math" panose="02040503050406030204" pitchFamily="18" charset="0"/>
                          </a:rPr>
                          <m:t>𝜋</m:t>
                        </m:r>
                        <m:r>
                          <a:rPr lang="en-US" sz="2200" i="1">
                            <a:solidFill>
                              <a:schemeClr val="bg1"/>
                            </a:solidFill>
                            <a:effectLst/>
                            <a:latin typeface="Cambria Math" panose="02040503050406030204" pitchFamily="18" charset="0"/>
                            <a:ea typeface="MS Mincho" charset="0"/>
                            <a:cs typeface="Cambria Math" panose="02040503050406030204" pitchFamily="18" charset="0"/>
                          </a:rPr>
                          <m:t>∗</m:t>
                        </m:r>
                        <m:r>
                          <a:rPr lang="en-US" sz="2200" i="1">
                            <a:solidFill>
                              <a:schemeClr val="bg1"/>
                            </a:solidFill>
                            <a:effectLst/>
                            <a:latin typeface="Cambria Math" panose="02040503050406030204" pitchFamily="18" charset="0"/>
                            <a:ea typeface="MS Mincho" charset="0"/>
                            <a:cs typeface="Cambria Math" panose="02040503050406030204" pitchFamily="18" charset="0"/>
                          </a:rPr>
                          <m:t>50</m:t>
                        </m:r>
                        <m:r>
                          <a:rPr lang="en-US" sz="2200" i="1">
                            <a:solidFill>
                              <a:schemeClr val="bg1"/>
                            </a:solidFill>
                            <a:effectLst/>
                            <a:latin typeface="Cambria Math" panose="02040503050406030204" pitchFamily="18" charset="0"/>
                            <a:ea typeface="MS Mincho" charset="0"/>
                            <a:cs typeface="Cambria Math" panose="02040503050406030204" pitchFamily="18" charset="0"/>
                          </a:rPr>
                          <m:t>∗</m:t>
                        </m:r>
                        <m:r>
                          <a:rPr lang="en-US" sz="2200" i="1">
                            <a:solidFill>
                              <a:schemeClr val="bg1"/>
                            </a:solidFill>
                            <a:effectLst/>
                            <a:latin typeface="Cambria Math" panose="02040503050406030204" pitchFamily="18" charset="0"/>
                            <a:ea typeface="MS Mincho" charset="0"/>
                            <a:cs typeface="Cambria Math" panose="02040503050406030204" pitchFamily="18" charset="0"/>
                          </a:rPr>
                          <m:t>12000</m:t>
                        </m:r>
                      </m:den>
                    </m:f>
                  </m:oMath>
                </a14:m>
                <a:r>
                  <a:rPr lang="fr-FR" sz="2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 = </a:t>
                </a:r>
                <a:r>
                  <a:rPr lang="fr-FR" sz="2200" dirty="0">
                    <a:solidFill>
                      <a:schemeClr val="bg1"/>
                    </a:solidFill>
                    <a:latin typeface="Arial" panose="020B0604020202020204" pitchFamily="34" charset="0"/>
                    <a:ea typeface="Times New Roman" panose="02020603050405020304" pitchFamily="18" charset="0"/>
                    <a:cs typeface="Arial" panose="020B0604020202020204" pitchFamily="34" charset="0"/>
                    <a:sym typeface="+mn-ea"/>
                  </a:rPr>
                  <a:t> 2.653 </a:t>
                </a:r>
                <a:r>
                  <a:rPr lang="fr-FR" sz="2200" dirty="0" err="1">
                    <a:solidFill>
                      <a:schemeClr val="bg1"/>
                    </a:solidFill>
                    <a:latin typeface="Arial" panose="020B0604020202020204" pitchFamily="34" charset="0"/>
                    <a:ea typeface="Times New Roman" panose="02020603050405020304" pitchFamily="18" charset="0"/>
                    <a:cs typeface="Arial" panose="020B0604020202020204" pitchFamily="34" charset="0"/>
                    <a:sym typeface="+mn-ea"/>
                  </a:rPr>
                  <a:t>uF</a:t>
                </a:r>
                <a:endParaRPr lang="en-US" sz="2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mc:Choice>
        <mc:Fallback xmlns="">
          <p:sp>
            <p:nvSpPr>
              <p:cNvPr id="5" name="Text Box 4"/>
              <p:cNvSpPr txBox="1">
                <a:spLocks noRot="1" noChangeAspect="1" noMove="1" noResize="1" noEditPoints="1" noAdjustHandles="1" noChangeArrowheads="1" noChangeShapeType="1" noTextEdit="1"/>
              </p:cNvSpPr>
              <p:nvPr/>
            </p:nvSpPr>
            <p:spPr>
              <a:xfrm>
                <a:off x="881380" y="1215390"/>
                <a:ext cx="8901430" cy="5581015"/>
              </a:xfrm>
              <a:prstGeom prst="rect">
                <a:avLst/>
              </a:prstGeom>
              <a:blipFill rotWithShape="1">
                <a:blip r:embed="rId2"/>
                <a:stretch>
                  <a:fillRect/>
                </a:stretch>
              </a:blipFill>
            </p:spPr>
            <p:txBody>
              <a:bodyPr/>
              <a:lstStyle/>
              <a:p>
                <a:r>
                  <a:rPr lang="en-US" altLang="en-US">
                    <a:noFill/>
                  </a:rPr>
                  <a:t> </a:t>
                </a:r>
              </a:p>
            </p:txBody>
          </p:sp>
        </mc:Fallback>
      </mc:AlternateContent>
      <p:pic>
        <p:nvPicPr>
          <p:cNvPr id="47" name="عنصر نائب للصورة 46" descr="صورة تحتوي على نص, رف, مختلف, متنوع&#10;&#10;تم إنشاء الوصف تلقائياً"/>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5424" b="11190"/>
          <a:stretch>
            <a:fillRect/>
          </a:stretch>
        </p:blipFill>
        <p:spPr>
          <a:xfrm>
            <a:off x="7795260" y="2056765"/>
            <a:ext cx="3059430" cy="1906905"/>
          </a:xfrm>
          <a:prstGeom prst="rect">
            <a:avLst/>
          </a:prstGeom>
          <a:effectLst>
            <a:outerShdw blurRad="50800" dist="38100" dir="5400000" algn="t" rotWithShape="0">
              <a:prstClr val="black">
                <a:alpha val="43000"/>
              </a:prst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2526030" y="826770"/>
            <a:ext cx="5031105" cy="460375"/>
          </a:xfrm>
          <a:prstGeom prst="rect">
            <a:avLst/>
          </a:prstGeom>
        </p:spPr>
        <p:txBody>
          <a:bodyPr wrap="square">
            <a:spAutoFit/>
          </a:bodyPr>
          <a:lstStyle/>
          <a:p>
            <a:r>
              <a:rPr lang="en-US" altLang="zh-CN"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rPr>
              <a:t>Measure Current</a:t>
            </a:r>
          </a:p>
        </p:txBody>
      </p:sp>
      <p:cxnSp>
        <p:nvCxnSpPr>
          <p:cNvPr id="72" name="直接连接符 71"/>
          <p:cNvCxnSpPr/>
          <p:nvPr/>
        </p:nvCxnSpPr>
        <p:spPr>
          <a:xfrm>
            <a:off x="2894330" y="1271905"/>
            <a:ext cx="1746885" cy="31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2" name="椭圆 81"/>
          <p:cNvSpPr/>
          <p:nvPr/>
        </p:nvSpPr>
        <p:spPr>
          <a:xfrm>
            <a:off x="1536065" y="826770"/>
            <a:ext cx="668020" cy="609600"/>
          </a:xfrm>
          <a:prstGeom prst="ellipse">
            <a:avLst/>
          </a:prstGeom>
          <a:solidFill>
            <a:schemeClr val="accent2"/>
          </a:solidFill>
        </p:spPr>
        <p:txBody>
          <a:bodyPr wrap="none">
            <a:noAutofit/>
          </a:bodyPr>
          <a:lstStyle/>
          <a:p>
            <a:pPr algn="ctr"/>
            <a:r>
              <a:rPr lang="en-US" altLang="zh-CN"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rPr>
              <a:t>02</a:t>
            </a:r>
          </a:p>
        </p:txBody>
      </p:sp>
      <p:sp>
        <p:nvSpPr>
          <p:cNvPr id="5" name="Text Box 4"/>
          <p:cNvSpPr txBox="1"/>
          <p:nvPr/>
        </p:nvSpPr>
        <p:spPr>
          <a:xfrm>
            <a:off x="1325880" y="1541780"/>
            <a:ext cx="10113010" cy="400494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Steps</a:t>
            </a:r>
          </a:p>
          <a:p>
            <a:pPr>
              <a:lnSpc>
                <a:spcPct val="240000"/>
              </a:lnSpc>
            </a:pPr>
            <a:r>
              <a:rPr lang="en-US" sz="2400" dirty="0">
                <a:solidFill>
                  <a:schemeClr val="bg1"/>
                </a:solidFill>
                <a:latin typeface="Arial" panose="020B0604020202020204" pitchFamily="34" charset="0"/>
                <a:cs typeface="Arial" panose="020B0604020202020204" pitchFamily="34" charset="0"/>
              </a:rPr>
              <a:t>1-Step  down the AC Current </a:t>
            </a:r>
          </a:p>
          <a:p>
            <a:pPr>
              <a:lnSpc>
                <a:spcPct val="240000"/>
              </a:lnSpc>
            </a:pPr>
            <a:r>
              <a:rPr lang="en-US" sz="2400" dirty="0">
                <a:solidFill>
                  <a:schemeClr val="bg1"/>
                </a:solidFill>
                <a:latin typeface="Arial" panose="020B0604020202020204" pitchFamily="34" charset="0"/>
                <a:cs typeface="Arial" panose="020B0604020202020204" pitchFamily="34" charset="0"/>
              </a:rPr>
              <a:t>2-Convert the AC Current to AC voltage</a:t>
            </a:r>
          </a:p>
          <a:p>
            <a:pPr>
              <a:lnSpc>
                <a:spcPct val="240000"/>
              </a:lnSpc>
            </a:pPr>
            <a:r>
              <a:rPr lang="en-US" sz="2400" dirty="0">
                <a:solidFill>
                  <a:schemeClr val="bg1"/>
                </a:solidFill>
                <a:latin typeface="Arial" panose="020B0604020202020204" pitchFamily="34" charset="0"/>
                <a:cs typeface="Arial" panose="020B0604020202020204" pitchFamily="34" charset="0"/>
              </a:rPr>
              <a:t>3-Give it to micro controller to Calculate</a:t>
            </a:r>
          </a:p>
          <a:p>
            <a:pPr>
              <a:lnSpc>
                <a:spcPct val="240000"/>
              </a:lnSpc>
            </a:pPr>
            <a:r>
              <a:rPr lang="en-US" sz="2400" dirty="0">
                <a:solidFill>
                  <a:schemeClr val="bg1"/>
                </a:solidFill>
                <a:latin typeface="Arial" panose="020B0604020202020204" pitchFamily="34" charset="0"/>
                <a:cs typeface="Arial" panose="020B0604020202020204" pitchFamily="34" charset="0"/>
              </a:rPr>
              <a:t>4-Calculate Load Current.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2705" y="2757170"/>
            <a:ext cx="1926590" cy="1343025"/>
          </a:xfrm>
        </p:spPr>
        <p:txBody>
          <a:bodyPr/>
          <a:lstStyle/>
          <a:p>
            <a:r>
              <a:rPr lang="en-US"/>
              <a:t>ADC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61A1-B115-4C26-81CD-18DF7B8134AF}"/>
              </a:ext>
            </a:extLst>
          </p:cNvPr>
          <p:cNvSpPr>
            <a:spLocks noGrp="1"/>
          </p:cNvSpPr>
          <p:nvPr>
            <p:ph type="title"/>
          </p:nvPr>
        </p:nvSpPr>
        <p:spPr>
          <a:xfrm>
            <a:off x="838200" y="304934"/>
            <a:ext cx="10515600" cy="822597"/>
          </a:xfrm>
        </p:spPr>
        <p:txBody>
          <a:bodyPr/>
          <a:lstStyle/>
          <a:p>
            <a:r>
              <a:rPr lang="en-US" b="1" dirty="0">
                <a:solidFill>
                  <a:schemeClr val="accent2">
                    <a:lumMod val="75000"/>
                  </a:schemeClr>
                </a:solidFill>
              </a:rPr>
              <a:t>Analog to digital converter (ADC)</a:t>
            </a:r>
            <a:endParaRPr lang="ar-EG" b="1" dirty="0">
              <a:solidFill>
                <a:schemeClr val="accent2">
                  <a:lumMod val="75000"/>
                </a:schemeClr>
              </a:solidFill>
            </a:endParaRPr>
          </a:p>
        </p:txBody>
      </p:sp>
      <p:sp>
        <p:nvSpPr>
          <p:cNvPr id="3" name="Content Placeholder 2">
            <a:extLst>
              <a:ext uri="{FF2B5EF4-FFF2-40B4-BE49-F238E27FC236}">
                <a16:creationId xmlns:a16="http://schemas.microsoft.com/office/drawing/2014/main" id="{69D654FC-71A2-4211-BEEC-F1750945ACC2}"/>
              </a:ext>
            </a:extLst>
          </p:cNvPr>
          <p:cNvSpPr>
            <a:spLocks noGrp="1"/>
          </p:cNvSpPr>
          <p:nvPr>
            <p:ph idx="1"/>
          </p:nvPr>
        </p:nvSpPr>
        <p:spPr>
          <a:xfrm>
            <a:off x="719029" y="1312279"/>
            <a:ext cx="10515600" cy="4351339"/>
          </a:xfrm>
        </p:spPr>
        <p:txBody>
          <a:bodyPr/>
          <a:lstStyle/>
          <a:p>
            <a:r>
              <a:rPr lang="en-US" dirty="0">
                <a:solidFill>
                  <a:schemeClr val="bg1"/>
                </a:solidFill>
              </a:rPr>
              <a:t>As we deal with a digital controller we need an ADC to convert the physical quantity (continuous in value ) to a digital code (discrete value) to can process this quantity and control the physical world</a:t>
            </a:r>
          </a:p>
          <a:p>
            <a:pPr marL="0" indent="0">
              <a:buNone/>
            </a:pPr>
            <a:endParaRPr lang="ar-EG"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030" t="17076" r="8319" b="5775"/>
          <a:stretch/>
        </p:blipFill>
        <p:spPr>
          <a:xfrm>
            <a:off x="3635792" y="2785520"/>
            <a:ext cx="7718008" cy="3694713"/>
          </a:xfrm>
          <a:prstGeom prst="rect">
            <a:avLst/>
          </a:prstGeom>
        </p:spPr>
      </p:pic>
    </p:spTree>
    <p:extLst>
      <p:ext uri="{BB962C8B-B14F-4D97-AF65-F5344CB8AC3E}">
        <p14:creationId xmlns:p14="http://schemas.microsoft.com/office/powerpoint/2010/main" val="1367064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rPr>
              <a:t>Conversion theory of ADC</a:t>
            </a:r>
          </a:p>
        </p:txBody>
      </p:sp>
      <p:sp>
        <p:nvSpPr>
          <p:cNvPr id="3" name="Content Placeholder 2"/>
          <p:cNvSpPr>
            <a:spLocks noGrp="1"/>
          </p:cNvSpPr>
          <p:nvPr>
            <p:ph idx="1"/>
          </p:nvPr>
        </p:nvSpPr>
        <p:spPr/>
        <p:txBody>
          <a:bodyPr/>
          <a:lstStyle/>
          <a:p>
            <a:r>
              <a:rPr lang="en-US" dirty="0">
                <a:solidFill>
                  <a:schemeClr val="bg1"/>
                </a:solidFill>
              </a:rPr>
              <a:t>The conversion goes through 3 main steps</a:t>
            </a:r>
          </a:p>
          <a:p>
            <a:pPr lvl="1"/>
            <a:r>
              <a:rPr lang="en-US" dirty="0">
                <a:solidFill>
                  <a:schemeClr val="bg1"/>
                </a:solidFill>
              </a:rPr>
              <a:t>Sampling</a:t>
            </a:r>
          </a:p>
          <a:p>
            <a:pPr lvl="1"/>
            <a:r>
              <a:rPr lang="en-US" dirty="0">
                <a:solidFill>
                  <a:schemeClr val="bg1"/>
                </a:solidFill>
              </a:rPr>
              <a:t>Quantization</a:t>
            </a:r>
          </a:p>
          <a:p>
            <a:pPr lvl="1"/>
            <a:r>
              <a:rPr lang="en-US" dirty="0">
                <a:solidFill>
                  <a:schemeClr val="bg1"/>
                </a:solidFill>
              </a:rPr>
              <a:t>Coding </a:t>
            </a:r>
          </a:p>
          <a:p>
            <a:r>
              <a:rPr lang="en-US" dirty="0">
                <a:solidFill>
                  <a:schemeClr val="bg1"/>
                </a:solidFill>
              </a:rPr>
              <a:t>This conversion is done by the Successive approximation ADC that comes built in most of microcontrollers as it is suitable for </a:t>
            </a:r>
          </a:p>
          <a:p>
            <a:pPr lvl="1"/>
            <a:r>
              <a:rPr lang="en-US" dirty="0">
                <a:solidFill>
                  <a:schemeClr val="bg1"/>
                </a:solidFill>
              </a:rPr>
              <a:t>low-cost</a:t>
            </a:r>
          </a:p>
          <a:p>
            <a:pPr lvl="1"/>
            <a:r>
              <a:rPr lang="en-US" dirty="0">
                <a:solidFill>
                  <a:schemeClr val="bg1"/>
                </a:solidFill>
              </a:rPr>
              <a:t>medium to high-resolution applications</a:t>
            </a:r>
          </a:p>
          <a:p>
            <a:pPr lvl="1"/>
            <a:r>
              <a:rPr lang="en-US" dirty="0">
                <a:solidFill>
                  <a:schemeClr val="bg1"/>
                </a:solidFill>
              </a:rPr>
              <a:t>low power consumption</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2831652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rPr>
              <a:t>Successive Approximation ADC</a:t>
            </a:r>
          </a:p>
        </p:txBody>
      </p:sp>
      <p:sp>
        <p:nvSpPr>
          <p:cNvPr id="3" name="Content Placeholder 2"/>
          <p:cNvSpPr>
            <a:spLocks noGrp="1"/>
          </p:cNvSpPr>
          <p:nvPr>
            <p:ph idx="1"/>
          </p:nvPr>
        </p:nvSpPr>
        <p:spPr/>
        <p:txBody>
          <a:bodyPr/>
          <a:lstStyle/>
          <a:p>
            <a:r>
              <a:rPr lang="en-US" b="1" dirty="0">
                <a:solidFill>
                  <a:schemeClr val="accent1"/>
                </a:solidFill>
              </a:rPr>
              <a:t>This ADC consist of</a:t>
            </a:r>
          </a:p>
          <a:p>
            <a:pPr lvl="1"/>
            <a:r>
              <a:rPr lang="en-US" dirty="0">
                <a:solidFill>
                  <a:srgbClr val="0070C0"/>
                </a:solidFill>
              </a:rPr>
              <a:t>A Sample and Hold</a:t>
            </a:r>
            <a:r>
              <a:rPr lang="en-US" dirty="0">
                <a:solidFill>
                  <a:schemeClr val="tx2"/>
                </a:solidFill>
              </a:rPr>
              <a:t> circuit to acquire the input Voltage V</a:t>
            </a:r>
            <a:r>
              <a:rPr lang="en-US" baseline="-25000" dirty="0">
                <a:solidFill>
                  <a:schemeClr val="tx2"/>
                </a:solidFill>
              </a:rPr>
              <a:t>in</a:t>
            </a:r>
            <a:r>
              <a:rPr lang="en-US" dirty="0">
                <a:solidFill>
                  <a:schemeClr val="tx2"/>
                </a:solidFill>
              </a:rPr>
              <a:t>.</a:t>
            </a:r>
          </a:p>
          <a:p>
            <a:pPr lvl="1"/>
            <a:r>
              <a:rPr lang="en-US" dirty="0">
                <a:solidFill>
                  <a:srgbClr val="0070C0"/>
                </a:solidFill>
              </a:rPr>
              <a:t>An analog voltage comparator </a:t>
            </a:r>
            <a:r>
              <a:rPr lang="en-US" dirty="0">
                <a:solidFill>
                  <a:schemeClr val="tx2"/>
                </a:solidFill>
              </a:rPr>
              <a:t>that compares V</a:t>
            </a:r>
            <a:r>
              <a:rPr lang="en-US" baseline="-25000" dirty="0">
                <a:solidFill>
                  <a:schemeClr val="tx2"/>
                </a:solidFill>
              </a:rPr>
              <a:t>in</a:t>
            </a:r>
            <a:r>
              <a:rPr lang="en-US" dirty="0">
                <a:solidFill>
                  <a:schemeClr val="tx2"/>
                </a:solidFill>
              </a:rPr>
              <a:t> to the output of the internal DAC and outputs the result of the comparison to the successive-approximation register (SAR).</a:t>
            </a:r>
          </a:p>
          <a:p>
            <a:pPr lvl="1"/>
            <a:r>
              <a:rPr lang="en-US" dirty="0">
                <a:solidFill>
                  <a:srgbClr val="0070C0"/>
                </a:solidFill>
              </a:rPr>
              <a:t>A successive-approximation register </a:t>
            </a:r>
            <a:r>
              <a:rPr lang="en-US" dirty="0">
                <a:solidFill>
                  <a:schemeClr val="tx2"/>
                </a:solidFill>
              </a:rPr>
              <a:t>sub-circuit designed to supply an approximate digital code of V</a:t>
            </a:r>
            <a:r>
              <a:rPr lang="en-US" baseline="-25000" dirty="0">
                <a:solidFill>
                  <a:schemeClr val="tx2"/>
                </a:solidFill>
              </a:rPr>
              <a:t>in</a:t>
            </a:r>
            <a:r>
              <a:rPr lang="en-US" dirty="0">
                <a:solidFill>
                  <a:schemeClr val="tx2"/>
                </a:solidFill>
              </a:rPr>
              <a:t> to the internal DAC.</a:t>
            </a:r>
          </a:p>
          <a:p>
            <a:pPr lvl="1"/>
            <a:r>
              <a:rPr lang="en-US" dirty="0">
                <a:solidFill>
                  <a:srgbClr val="0070C0"/>
                </a:solidFill>
              </a:rPr>
              <a:t>An internal reference DAC </a:t>
            </a:r>
            <a:r>
              <a:rPr lang="en-US" dirty="0">
                <a:solidFill>
                  <a:schemeClr val="tx2"/>
                </a:solidFill>
              </a:rPr>
              <a:t>that,</a:t>
            </a:r>
          </a:p>
          <a:p>
            <a:pPr marL="457189" lvl="1" indent="0">
              <a:buNone/>
            </a:pPr>
            <a:r>
              <a:rPr lang="en-US" dirty="0">
                <a:solidFill>
                  <a:schemeClr val="tx2"/>
                </a:solidFill>
              </a:rPr>
              <a:t>for comparison with </a:t>
            </a:r>
            <a:r>
              <a:rPr lang="en-US" dirty="0" err="1">
                <a:solidFill>
                  <a:schemeClr val="tx2"/>
                </a:solidFill>
              </a:rPr>
              <a:t>V</a:t>
            </a:r>
            <a:r>
              <a:rPr lang="en-US" baseline="-25000" dirty="0" err="1">
                <a:solidFill>
                  <a:schemeClr val="tx2"/>
                </a:solidFill>
              </a:rPr>
              <a:t>ref</a:t>
            </a:r>
            <a:r>
              <a:rPr lang="en-US" dirty="0">
                <a:solidFill>
                  <a:schemeClr val="tx2"/>
                </a:solidFill>
              </a:rPr>
              <a:t>, supplies </a:t>
            </a:r>
          </a:p>
          <a:p>
            <a:pPr marL="457189" lvl="1" indent="0">
              <a:buNone/>
            </a:pPr>
            <a:r>
              <a:rPr lang="en-US" dirty="0">
                <a:solidFill>
                  <a:schemeClr val="tx2"/>
                </a:solidFill>
              </a:rPr>
              <a:t>the Comparator with an analog </a:t>
            </a:r>
          </a:p>
          <a:p>
            <a:pPr marL="457189" lvl="1" indent="0">
              <a:buNone/>
            </a:pPr>
            <a:r>
              <a:rPr lang="en-US" dirty="0">
                <a:solidFill>
                  <a:schemeClr val="tx2"/>
                </a:solidFill>
              </a:rPr>
              <a:t>voltage equal to the digital code </a:t>
            </a:r>
          </a:p>
          <a:p>
            <a:pPr marL="457189" lvl="1" indent="0">
              <a:buNone/>
            </a:pPr>
            <a:r>
              <a:rPr lang="en-US" dirty="0">
                <a:solidFill>
                  <a:schemeClr val="tx2"/>
                </a:solidFill>
              </a:rPr>
              <a:t>output of the </a:t>
            </a:r>
            <a:r>
              <a:rPr lang="en-US" dirty="0" err="1">
                <a:solidFill>
                  <a:schemeClr val="tx2"/>
                </a:solidFill>
              </a:rPr>
              <a:t>SAR</a:t>
            </a:r>
            <a:r>
              <a:rPr lang="en-US" baseline="-25000" dirty="0" err="1">
                <a:solidFill>
                  <a:schemeClr val="tx2"/>
                </a:solidFill>
              </a:rPr>
              <a:t>in</a:t>
            </a:r>
            <a:r>
              <a:rPr lang="en-US" dirty="0">
                <a:solidFill>
                  <a:schemeClr val="tx2"/>
                </a:solidFill>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582" y="4673063"/>
            <a:ext cx="5496046" cy="2117810"/>
          </a:xfrm>
          <a:prstGeom prst="rect">
            <a:avLst/>
          </a:prstGeom>
        </p:spPr>
      </p:pic>
    </p:spTree>
    <p:extLst>
      <p:ext uri="{BB962C8B-B14F-4D97-AF65-F5344CB8AC3E}">
        <p14:creationId xmlns:p14="http://schemas.microsoft.com/office/powerpoint/2010/main" val="4810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FE0C-8B6E-7444-4692-FA4F4629A218}"/>
              </a:ext>
            </a:extLst>
          </p:cNvPr>
          <p:cNvSpPr>
            <a:spLocks noGrp="1"/>
          </p:cNvSpPr>
          <p:nvPr>
            <p:ph type="title"/>
          </p:nvPr>
        </p:nvSpPr>
        <p:spPr>
          <a:xfrm>
            <a:off x="543697" y="352983"/>
            <a:ext cx="10111774" cy="830734"/>
          </a:xfrm>
        </p:spPr>
        <p:txBody>
          <a:bodyPr/>
          <a:lstStyle/>
          <a:p>
            <a:r>
              <a:rPr lang="en-US" dirty="0"/>
              <a:t>Smart Cities</a:t>
            </a:r>
          </a:p>
        </p:txBody>
      </p:sp>
      <p:sp>
        <p:nvSpPr>
          <p:cNvPr id="3" name="Text Placeholder 2">
            <a:extLst>
              <a:ext uri="{FF2B5EF4-FFF2-40B4-BE49-F238E27FC236}">
                <a16:creationId xmlns:a16="http://schemas.microsoft.com/office/drawing/2014/main" id="{FE3E6AAD-E7BC-3A64-7A86-8C917E7E4E7B}"/>
              </a:ext>
            </a:extLst>
          </p:cNvPr>
          <p:cNvSpPr>
            <a:spLocks noGrp="1"/>
          </p:cNvSpPr>
          <p:nvPr>
            <p:ph type="body" idx="1"/>
          </p:nvPr>
        </p:nvSpPr>
        <p:spPr>
          <a:xfrm>
            <a:off x="543696" y="1302566"/>
            <a:ext cx="3138617" cy="3850202"/>
          </a:xfrm>
        </p:spPr>
        <p:txBody>
          <a:bodyPr/>
          <a:lstStyle/>
          <a:p>
            <a:r>
              <a:rPr lang="en-US" b="0" i="0" dirty="0">
                <a:solidFill>
                  <a:schemeClr val="accent2">
                    <a:lumMod val="20000"/>
                    <a:lumOff val="80000"/>
                  </a:schemeClr>
                </a:solidFill>
                <a:effectLst/>
                <a:latin typeface="gibson"/>
              </a:rPr>
              <a:t>A big part of this ICT framework is an intelligent network of connected objects and machines (also known as a digital city) transmitting data using wireless technology and the cloud.</a:t>
            </a:r>
            <a:endParaRPr lang="en-US" dirty="0">
              <a:solidFill>
                <a:schemeClr val="accent2">
                  <a:lumMod val="20000"/>
                  <a:lumOff val="80000"/>
                </a:schemeClr>
              </a:solidFill>
            </a:endParaRPr>
          </a:p>
        </p:txBody>
      </p:sp>
      <p:pic>
        <p:nvPicPr>
          <p:cNvPr id="4" name="Picture 2" descr="What is a smart city">
            <a:extLst>
              <a:ext uri="{FF2B5EF4-FFF2-40B4-BE49-F238E27FC236}">
                <a16:creationId xmlns:a16="http://schemas.microsoft.com/office/drawing/2014/main" id="{5A346C6C-5786-CEE5-E1D5-10228CB95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313" y="1527248"/>
            <a:ext cx="8367069" cy="4291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386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rPr>
              <a:t>working principle</a:t>
            </a:r>
          </a:p>
        </p:txBody>
      </p:sp>
      <p:sp>
        <p:nvSpPr>
          <p:cNvPr id="3" name="Content Placeholder 2"/>
          <p:cNvSpPr>
            <a:spLocks noGrp="1"/>
          </p:cNvSpPr>
          <p:nvPr>
            <p:ph idx="1"/>
          </p:nvPr>
        </p:nvSpPr>
        <p:spPr/>
        <p:txBody>
          <a:bodyPr/>
          <a:lstStyle/>
          <a:p>
            <a:r>
              <a:rPr lang="en-US" sz="2667" dirty="0">
                <a:solidFill>
                  <a:schemeClr val="bg1"/>
                </a:solidFill>
              </a:rPr>
              <a:t>The successive approximation register is initialized with (MSB) is equal to a digital 1.</a:t>
            </a:r>
          </a:p>
          <a:p>
            <a:r>
              <a:rPr lang="en-US" sz="2667" dirty="0">
                <a:solidFill>
                  <a:schemeClr val="bg1"/>
                </a:solidFill>
              </a:rPr>
              <a:t> This code is fed into the DAC, which then supplies the analog equivalent of this digital code (</a:t>
            </a:r>
            <a:r>
              <a:rPr lang="en-US" sz="2667" i="1" dirty="0" err="1">
                <a:solidFill>
                  <a:schemeClr val="bg1"/>
                </a:solidFill>
              </a:rPr>
              <a:t>V</a:t>
            </a:r>
            <a:r>
              <a:rPr lang="en-US" sz="2667" baseline="-25000" dirty="0" err="1">
                <a:solidFill>
                  <a:schemeClr val="bg1"/>
                </a:solidFill>
              </a:rPr>
              <a:t>ref</a:t>
            </a:r>
            <a:r>
              <a:rPr lang="en-US" sz="2667" dirty="0">
                <a:solidFill>
                  <a:schemeClr val="bg1"/>
                </a:solidFill>
              </a:rPr>
              <a:t>/2) into the comparator circuit for comparison with the sampled input voltage.</a:t>
            </a:r>
          </a:p>
          <a:p>
            <a:r>
              <a:rPr lang="en-US" sz="2667" dirty="0">
                <a:solidFill>
                  <a:schemeClr val="bg1"/>
                </a:solidFill>
              </a:rPr>
              <a:t> If this analog voltage exceeds </a:t>
            </a:r>
            <a:r>
              <a:rPr lang="en-US" sz="2667" i="1" dirty="0">
                <a:solidFill>
                  <a:schemeClr val="bg1"/>
                </a:solidFill>
              </a:rPr>
              <a:t>V</a:t>
            </a:r>
            <a:r>
              <a:rPr lang="en-US" sz="2667" baseline="-25000" dirty="0">
                <a:solidFill>
                  <a:schemeClr val="bg1"/>
                </a:solidFill>
              </a:rPr>
              <a:t>in</a:t>
            </a:r>
            <a:r>
              <a:rPr lang="en-US" sz="2667" dirty="0">
                <a:solidFill>
                  <a:schemeClr val="bg1"/>
                </a:solidFill>
              </a:rPr>
              <a:t>, then the comparator causes the SAR to reset this bit; otherwise, the bit is left as 1.</a:t>
            </a:r>
          </a:p>
          <a:p>
            <a:r>
              <a:rPr lang="en-US" sz="2667" dirty="0">
                <a:solidFill>
                  <a:schemeClr val="bg1"/>
                </a:solidFill>
              </a:rPr>
              <a:t> Then the next bit is set to 1 and the same test is done, continuing this binary search until every bit in the SAR has been tested.</a:t>
            </a:r>
          </a:p>
          <a:p>
            <a:r>
              <a:rPr lang="en-US" sz="2667" dirty="0">
                <a:solidFill>
                  <a:schemeClr val="bg1"/>
                </a:solidFill>
              </a:rPr>
              <a:t> The resulting code is </a:t>
            </a:r>
            <a:r>
              <a:rPr lang="en-US" sz="2667" u="sng" dirty="0">
                <a:solidFill>
                  <a:schemeClr val="bg1"/>
                </a:solidFill>
              </a:rPr>
              <a:t>the digital approximation </a:t>
            </a:r>
            <a:r>
              <a:rPr lang="en-US" sz="2667" dirty="0">
                <a:solidFill>
                  <a:schemeClr val="bg1"/>
                </a:solidFill>
              </a:rPr>
              <a:t>of the sampled input voltage and is finally output by the SAR at the end of the conversion.</a:t>
            </a:r>
          </a:p>
        </p:txBody>
      </p:sp>
    </p:spTree>
    <p:extLst>
      <p:ext uri="{BB962C8B-B14F-4D97-AF65-F5344CB8AC3E}">
        <p14:creationId xmlns:p14="http://schemas.microsoft.com/office/powerpoint/2010/main" val="3456544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833" y="155837"/>
            <a:ext cx="8301607" cy="6556771"/>
          </a:xfrm>
          <a:prstGeom prst="rect">
            <a:avLst/>
          </a:prstGeom>
        </p:spPr>
      </p:pic>
    </p:spTree>
    <p:extLst>
      <p:ext uri="{BB962C8B-B14F-4D97-AF65-F5344CB8AC3E}">
        <p14:creationId xmlns:p14="http://schemas.microsoft.com/office/powerpoint/2010/main" val="3188684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rPr>
              <a:t>ADC Configurations </a:t>
            </a:r>
          </a:p>
        </p:txBody>
      </p:sp>
      <p:sp>
        <p:nvSpPr>
          <p:cNvPr id="3" name="Content Placeholder 2"/>
          <p:cNvSpPr>
            <a:spLocks noGrp="1"/>
          </p:cNvSpPr>
          <p:nvPr>
            <p:ph idx="1"/>
          </p:nvPr>
        </p:nvSpPr>
        <p:spPr/>
        <p:txBody>
          <a:bodyPr/>
          <a:lstStyle/>
          <a:p>
            <a:r>
              <a:rPr lang="en-US" dirty="0">
                <a:solidFill>
                  <a:schemeClr val="bg1"/>
                </a:solidFill>
              </a:rPr>
              <a:t>ADC is supplied with the AVCC (5V) as voltage reference</a:t>
            </a:r>
          </a:p>
          <a:p>
            <a:r>
              <a:rPr lang="en-US" dirty="0">
                <a:solidFill>
                  <a:schemeClr val="bg1"/>
                </a:solidFill>
              </a:rPr>
              <a:t>The resolution is 10-bit</a:t>
            </a:r>
          </a:p>
          <a:p>
            <a:r>
              <a:rPr lang="en-US" dirty="0">
                <a:solidFill>
                  <a:schemeClr val="bg1"/>
                </a:solidFill>
              </a:rPr>
              <a:t>The supplied </a:t>
            </a:r>
            <a:r>
              <a:rPr lang="en-US" dirty="0" err="1">
                <a:solidFill>
                  <a:schemeClr val="bg1"/>
                </a:solidFill>
              </a:rPr>
              <a:t>clk</a:t>
            </a:r>
            <a:r>
              <a:rPr lang="en-US" dirty="0">
                <a:solidFill>
                  <a:schemeClr val="bg1"/>
                </a:solidFill>
              </a:rPr>
              <a:t> from the MCU which is 1MHZ can be </a:t>
            </a:r>
            <a:r>
              <a:rPr lang="en-US" dirty="0" err="1">
                <a:solidFill>
                  <a:schemeClr val="bg1"/>
                </a:solidFill>
              </a:rPr>
              <a:t>prescaled</a:t>
            </a:r>
            <a:r>
              <a:rPr lang="en-US" dirty="0">
                <a:solidFill>
                  <a:schemeClr val="bg1"/>
                </a:solidFill>
              </a:rPr>
              <a:t> from ADCSRA </a:t>
            </a:r>
            <a:r>
              <a:rPr lang="en-US" dirty="0" err="1">
                <a:solidFill>
                  <a:schemeClr val="bg1"/>
                </a:solidFill>
              </a:rPr>
              <a:t>reg</a:t>
            </a:r>
            <a:r>
              <a:rPr lang="en-US" dirty="0">
                <a:solidFill>
                  <a:schemeClr val="bg1"/>
                </a:solidFill>
              </a:rPr>
              <a:t> in our case we used a 1/16 </a:t>
            </a:r>
            <a:r>
              <a:rPr lang="en-US" dirty="0" err="1">
                <a:solidFill>
                  <a:schemeClr val="bg1"/>
                </a:solidFill>
              </a:rPr>
              <a:t>prescaler</a:t>
            </a:r>
            <a:r>
              <a:rPr lang="en-US" dirty="0">
                <a:solidFill>
                  <a:schemeClr val="bg1"/>
                </a:solidFill>
              </a:rPr>
              <a:t> so</a:t>
            </a:r>
          </a:p>
          <a:p>
            <a:pPr lvl="1"/>
            <a:r>
              <a:rPr lang="en-US" dirty="0">
                <a:solidFill>
                  <a:schemeClr val="bg1"/>
                </a:solidFill>
              </a:rPr>
              <a:t>ADC Frequency = </a:t>
            </a:r>
            <a:r>
              <a:rPr lang="en-US" dirty="0" err="1">
                <a:solidFill>
                  <a:schemeClr val="bg1"/>
                </a:solidFill>
              </a:rPr>
              <a:t>F_cpu</a:t>
            </a:r>
            <a:r>
              <a:rPr lang="en-US" dirty="0">
                <a:solidFill>
                  <a:schemeClr val="bg1"/>
                </a:solidFill>
              </a:rPr>
              <a:t> / </a:t>
            </a:r>
            <a:r>
              <a:rPr lang="en-US" dirty="0" err="1">
                <a:solidFill>
                  <a:schemeClr val="bg1"/>
                </a:solidFill>
              </a:rPr>
              <a:t>Prescaler</a:t>
            </a:r>
            <a:r>
              <a:rPr lang="en-US" dirty="0">
                <a:solidFill>
                  <a:schemeClr val="bg1"/>
                </a:solidFill>
              </a:rPr>
              <a:t> = 1Mhz / 16 = 62.5KHZ</a:t>
            </a:r>
          </a:p>
          <a:p>
            <a:pPr lvl="1"/>
            <a:r>
              <a:rPr lang="en-US" dirty="0">
                <a:solidFill>
                  <a:schemeClr val="bg1"/>
                </a:solidFill>
              </a:rPr>
              <a:t>Conversion Time = 1/ADC Frequency</a:t>
            </a:r>
          </a:p>
          <a:p>
            <a:pPr marL="457189" lvl="1" indent="0">
              <a:buNone/>
            </a:pPr>
            <a:r>
              <a:rPr lang="en-US" dirty="0">
                <a:solidFill>
                  <a:schemeClr val="bg1"/>
                </a:solidFill>
              </a:rPr>
              <a:t>                         	 = 1/62500 </a:t>
            </a:r>
          </a:p>
          <a:p>
            <a:pPr marL="457189" lvl="1" indent="0">
              <a:buNone/>
            </a:pPr>
            <a:r>
              <a:rPr lang="en-US" dirty="0">
                <a:solidFill>
                  <a:schemeClr val="bg1"/>
                </a:solidFill>
              </a:rPr>
              <a:t>                               	 = 16 Micro Second. </a:t>
            </a:r>
          </a:p>
          <a:p>
            <a:pPr lvl="1"/>
            <a:r>
              <a:rPr lang="en-US" dirty="0">
                <a:solidFill>
                  <a:schemeClr val="bg1"/>
                </a:solidFill>
              </a:rPr>
              <a:t>13 ADC Cycles Required For One Conversion</a:t>
            </a:r>
          </a:p>
          <a:p>
            <a:pPr lvl="1"/>
            <a:r>
              <a:rPr lang="en-US" dirty="0">
                <a:solidFill>
                  <a:schemeClr val="bg1"/>
                </a:solidFill>
              </a:rPr>
              <a:t>    13 * 16 Micro Second = 230 us[Approximately]</a:t>
            </a:r>
          </a:p>
          <a:p>
            <a:pPr lvl="1"/>
            <a:endParaRPr lang="en-US" dirty="0"/>
          </a:p>
          <a:p>
            <a:pPr marL="457189" lvl="1" indent="0">
              <a:buNone/>
            </a:pPr>
            <a:endParaRPr lang="en-US" dirty="0"/>
          </a:p>
          <a:p>
            <a:endParaRPr lang="en-US" dirty="0"/>
          </a:p>
        </p:txBody>
      </p:sp>
    </p:spTree>
    <p:extLst>
      <p:ext uri="{BB962C8B-B14F-4D97-AF65-F5344CB8AC3E}">
        <p14:creationId xmlns:p14="http://schemas.microsoft.com/office/powerpoint/2010/main" val="459468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chemeClr val="bg1"/>
                </a:solidFill>
              </a:rPr>
              <a:t>For these </a:t>
            </a:r>
            <a:r>
              <a:rPr lang="en-US" dirty="0" err="1">
                <a:solidFill>
                  <a:schemeClr val="bg1"/>
                </a:solidFill>
              </a:rPr>
              <a:t>confgs</a:t>
            </a:r>
            <a:r>
              <a:rPr lang="en-US" dirty="0">
                <a:solidFill>
                  <a:schemeClr val="bg1"/>
                </a:solidFill>
              </a:rPr>
              <a:t> to calculate single ended conversion, the result is</a:t>
            </a:r>
          </a:p>
          <a:p>
            <a:pPr lvl="1"/>
            <a:r>
              <a:rPr lang="en-US" dirty="0">
                <a:solidFill>
                  <a:schemeClr val="bg1"/>
                </a:solidFill>
              </a:rPr>
              <a:t>Resolution = 5V/ 1024 = 4.88 mV</a:t>
            </a:r>
          </a:p>
          <a:p>
            <a:pPr lvl="1"/>
            <a:r>
              <a:rPr lang="en-US" dirty="0">
                <a:solidFill>
                  <a:schemeClr val="bg1"/>
                </a:solidFill>
              </a:rPr>
              <a:t>ADC =Vin / Res =  Vin * (1024 / 5V) </a:t>
            </a:r>
          </a:p>
          <a:p>
            <a:pPr marL="457189" lvl="1" indent="0">
              <a:buNone/>
            </a:pPr>
            <a:r>
              <a:rPr lang="en-US" dirty="0">
                <a:solidFill>
                  <a:schemeClr val="bg1"/>
                </a:solidFill>
              </a:rPr>
              <a:t>                                    which is the content in the ADCL &amp; ADCH </a:t>
            </a:r>
            <a:r>
              <a:rPr lang="en-US" dirty="0" err="1">
                <a:solidFill>
                  <a:schemeClr val="bg1"/>
                </a:solidFill>
              </a:rPr>
              <a:t>regs</a:t>
            </a:r>
            <a:endParaRPr lang="en-US" dirty="0">
              <a:solidFill>
                <a:schemeClr val="bg1"/>
              </a:solidFill>
            </a:endParaRPr>
          </a:p>
          <a:p>
            <a:pPr marL="457189" lvl="1" indent="0">
              <a:buNone/>
            </a:pPr>
            <a:endParaRPr lang="en-US" dirty="0">
              <a:solidFill>
                <a:schemeClr val="bg1"/>
              </a:solidFill>
            </a:endParaRPr>
          </a:p>
        </p:txBody>
      </p:sp>
    </p:spTree>
    <p:extLst>
      <p:ext uri="{BB962C8B-B14F-4D97-AF65-F5344CB8AC3E}">
        <p14:creationId xmlns:p14="http://schemas.microsoft.com/office/powerpoint/2010/main" val="1295561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70"/>
          <p:cNvSpPr/>
          <p:nvPr/>
        </p:nvSpPr>
        <p:spPr>
          <a:xfrm>
            <a:off x="1956162" y="889143"/>
            <a:ext cx="1692275" cy="460375"/>
          </a:xfrm>
          <a:prstGeom prst="rect">
            <a:avLst/>
          </a:prstGeom>
        </p:spPr>
        <p:txBody>
          <a:bodyPr wrap="none">
            <a:spAutoFit/>
          </a:bodyPr>
          <a:lstStyle/>
          <a:p>
            <a:r>
              <a:rPr lang="en-US" altLang="zh-CN" sz="2400" b="1" dirty="0">
                <a:solidFill>
                  <a:schemeClr val="tx2"/>
                </a:solidFill>
                <a:latin typeface="Arial" panose="020B0604020202020204" pitchFamily="34" charset="0"/>
                <a:ea typeface="Calibri" panose="020F0502020204030204" pitchFamily="34" charset="0"/>
                <a:cs typeface="Arial" panose="020B0604020202020204" pitchFamily="34" charset="0"/>
                <a:sym typeface="+mn-lt"/>
              </a:rPr>
              <a:t>Measure ᴓ</a:t>
            </a:r>
          </a:p>
        </p:txBody>
      </p:sp>
      <p:cxnSp>
        <p:nvCxnSpPr>
          <p:cNvPr id="72" name="直接连接符 71"/>
          <p:cNvCxnSpPr/>
          <p:nvPr/>
        </p:nvCxnSpPr>
        <p:spPr>
          <a:xfrm>
            <a:off x="2350770" y="1337310"/>
            <a:ext cx="903605" cy="1206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2" name="椭圆 81"/>
          <p:cNvSpPr/>
          <p:nvPr/>
        </p:nvSpPr>
        <p:spPr>
          <a:xfrm>
            <a:off x="1303655" y="839470"/>
            <a:ext cx="548005" cy="509905"/>
          </a:xfrm>
          <a:prstGeom prst="ellipse">
            <a:avLst/>
          </a:prstGeom>
          <a:solidFill>
            <a:schemeClr val="accent2"/>
          </a:solidFill>
        </p:spPr>
        <p:txBody>
          <a:bodyPr wrap="none">
            <a:noAutofit/>
          </a:bodyPr>
          <a:lstStyle/>
          <a:p>
            <a:pPr algn="ctr"/>
            <a:r>
              <a:rPr lang="en-US" altLang="zh-CN"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rPr>
              <a:t>3</a:t>
            </a:r>
          </a:p>
        </p:txBody>
      </p:sp>
      <p:sp>
        <p:nvSpPr>
          <p:cNvPr id="3" name="TextBox 2"/>
          <p:cNvSpPr txBox="1"/>
          <p:nvPr/>
        </p:nvSpPr>
        <p:spPr>
          <a:xfrm>
            <a:off x="1577656" y="1920240"/>
            <a:ext cx="7284990" cy="3416320"/>
          </a:xfrm>
          <a:prstGeom prst="rect">
            <a:avLst/>
          </a:prstGeom>
          <a:noFill/>
        </p:spPr>
        <p:txBody>
          <a:bodyPr wrap="square" rtlCol="0">
            <a:spAutoFit/>
          </a:bodyPr>
          <a:lstStyle/>
          <a:p>
            <a:r>
              <a:rPr lang="en-US" sz="2400" dirty="0">
                <a:solidFill>
                  <a:schemeClr val="bg1"/>
                </a:solidFill>
                <a:latin typeface="+mj-lt"/>
                <a:cs typeface="Times New Roman" panose="02020603050405020304" pitchFamily="18" charset="0"/>
                <a:sym typeface="+mn-ea"/>
              </a:rPr>
              <a:t>The power factor is basically “angle cosine of that lagging current “ current is lagging by voltage with some angle and if take cosine of that angle we will get power factor: </a:t>
            </a:r>
            <a:r>
              <a:rPr lang="en-US" sz="2400" dirty="0">
                <a:solidFill>
                  <a:schemeClr val="bg1"/>
                </a:solidFill>
                <a:effectLst/>
                <a:latin typeface="+mj-lt"/>
                <a:cs typeface="Times New Roman" panose="02020603050405020304" pitchFamily="18" charset="0"/>
                <a:sym typeface="+mn-ea"/>
              </a:rPr>
              <a:t> </a:t>
            </a:r>
            <a:r>
              <a:rPr lang="en-US" sz="2400" b="1" dirty="0">
                <a:solidFill>
                  <a:schemeClr val="bg1"/>
                </a:solidFill>
                <a:effectLst/>
                <a:latin typeface="+mj-lt"/>
                <a:cs typeface="Times New Roman" panose="02020603050405020304" pitchFamily="18" charset="0"/>
                <a:sym typeface="+mn-ea"/>
              </a:rPr>
              <a:t>Power factor = Cos (</a:t>
            </a:r>
            <a:r>
              <a:rPr lang="el-GR" sz="2400" b="1" dirty="0">
                <a:solidFill>
                  <a:schemeClr val="bg1"/>
                </a:solidFill>
                <a:effectLst/>
                <a:latin typeface="+mj-lt"/>
                <a:cs typeface="Times New Roman" panose="02020603050405020304" pitchFamily="18" charset="0"/>
                <a:sym typeface="+mn-ea"/>
              </a:rPr>
              <a:t>θ)</a:t>
            </a:r>
            <a:r>
              <a:rPr lang="en-US" sz="1400" dirty="0">
                <a:solidFill>
                  <a:schemeClr val="bg1"/>
                </a:solidFill>
                <a:effectLst/>
                <a:latin typeface="Times New Roman" panose="02020603050405020304" pitchFamily="18" charset="0"/>
                <a:cs typeface="Times New Roman" panose="02020603050405020304" pitchFamily="18" charset="0"/>
                <a:sym typeface="+mn-ea"/>
              </a:rPr>
              <a:t>	</a:t>
            </a:r>
          </a:p>
          <a:p>
            <a:endParaRPr lang="en-US" sz="2400" dirty="0">
              <a:solidFill>
                <a:schemeClr val="bg1"/>
              </a:solidFill>
              <a:latin typeface="+mj-lt"/>
              <a:cs typeface="Times New Roman" panose="02020603050405020304" pitchFamily="18" charset="0"/>
              <a:sym typeface="+mn-ea"/>
            </a:endParaRPr>
          </a:p>
          <a:p>
            <a:r>
              <a:rPr lang="en-US" sz="2400" dirty="0">
                <a:solidFill>
                  <a:schemeClr val="bg1"/>
                </a:solidFill>
                <a:latin typeface="+mj-lt"/>
                <a:cs typeface="Times New Roman" panose="02020603050405020304" pitchFamily="18" charset="0"/>
                <a:sym typeface="+mn-ea"/>
              </a:rPr>
              <a:t>We  will use zero cross detection </a:t>
            </a:r>
            <a:r>
              <a:rPr lang="en-US" sz="2400" dirty="0">
                <a:solidFill>
                  <a:schemeClr val="bg1"/>
                </a:solidFill>
                <a:effectLst/>
                <a:latin typeface="+mj-lt"/>
                <a:cs typeface="Times New Roman" panose="02020603050405020304" pitchFamily="18" charset="0"/>
                <a:sym typeface="+mn-ea"/>
              </a:rPr>
              <a:t>to measure phase angle difference between voltage and current wave form.</a:t>
            </a:r>
            <a:r>
              <a:rPr lang="en-US" sz="2400" dirty="0">
                <a:solidFill>
                  <a:schemeClr val="bg1"/>
                </a:solidFill>
                <a:latin typeface="+mj-lt"/>
                <a:cs typeface="Times New Roman" panose="02020603050405020304" pitchFamily="18" charset="0"/>
                <a:sym typeface="+mn-ea"/>
              </a:rPr>
              <a:t> because it is easy to implementation and easy in calibration.</a:t>
            </a:r>
            <a:endParaRPr lang="en-US" sz="2400" dirty="0">
              <a:solidFill>
                <a:schemeClr val="bg1"/>
              </a:solidFill>
              <a:latin typeface="+mj-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603" y="209552"/>
            <a:ext cx="7176868" cy="1103800"/>
          </a:xfrm>
        </p:spPr>
        <p:txBody>
          <a:bodyPr/>
          <a:lstStyle/>
          <a:p>
            <a:r>
              <a:rPr lang="en-US" sz="2400" b="1" dirty="0">
                <a:solidFill>
                  <a:schemeClr val="bg1"/>
                </a:solidFill>
                <a:latin typeface="Times New Roman" panose="02020603050405020304" pitchFamily="18" charset="0"/>
                <a:cs typeface="Times New Roman" panose="02020603050405020304" pitchFamily="18" charset="0"/>
              </a:rPr>
              <a:t>    Zero crossing detection </a:t>
            </a:r>
            <a:br>
              <a:rPr lang="en-US" sz="2400" b="1" dirty="0">
                <a:solidFill>
                  <a:schemeClr val="accent2">
                    <a:lumMod val="75000"/>
                  </a:schemeClr>
                </a:solidFill>
                <a:latin typeface="Times New Roman" panose="02020603050405020304" pitchFamily="18" charset="0"/>
                <a:cs typeface="Times New Roman" panose="02020603050405020304" pitchFamily="18" charset="0"/>
              </a:rPr>
            </a:br>
            <a:endParaRPr lang="en-US" sz="2400" dirty="0">
              <a:solidFill>
                <a:schemeClr val="accent2">
                  <a:lumMod val="75000"/>
                </a:schemeClr>
              </a:solidFill>
            </a:endParaRPr>
          </a:p>
        </p:txBody>
      </p:sp>
      <p:sp>
        <p:nvSpPr>
          <p:cNvPr id="3" name="Text Placeholder 2"/>
          <p:cNvSpPr>
            <a:spLocks noGrp="1"/>
          </p:cNvSpPr>
          <p:nvPr>
            <p:ph type="body" idx="1"/>
          </p:nvPr>
        </p:nvSpPr>
        <p:spPr>
          <a:xfrm>
            <a:off x="1622473" y="1364979"/>
            <a:ext cx="6171028" cy="5263831"/>
          </a:xfrm>
        </p:spPr>
        <p:txBody>
          <a:bodyPr/>
          <a:lstStyle/>
          <a:p>
            <a:pPr marL="0" indent="0">
              <a:lnSpc>
                <a:spcPct val="150000"/>
              </a:lnSpc>
              <a:buNone/>
            </a:pPr>
            <a:r>
              <a:rPr lang="en-US" sz="2400" b="0" i="0" dirty="0">
                <a:solidFill>
                  <a:schemeClr val="tx2"/>
                </a:solidFill>
                <a:effectLst/>
                <a:latin typeface="Times New Roman" panose="02020603050405020304" pitchFamily="18" charset="0"/>
                <a:cs typeface="Times New Roman" panose="02020603050405020304" pitchFamily="18" charset="0"/>
              </a:rPr>
              <a:t>Sine wave cross from positive cycle to negative cycle or negative cycle to positive cycle. </a:t>
            </a:r>
            <a:r>
              <a:rPr lang="en-US" sz="2400" dirty="0">
                <a:solidFill>
                  <a:schemeClr val="tx2"/>
                </a:solidFill>
                <a:latin typeface="Times New Roman" panose="02020603050405020304" pitchFamily="18" charset="0"/>
                <a:cs typeface="Times New Roman" panose="02020603050405020304" pitchFamily="18" charset="0"/>
              </a:rPr>
              <a:t>e</a:t>
            </a:r>
            <a:r>
              <a:rPr lang="en-US" sz="2400" b="0" i="0" dirty="0">
                <a:solidFill>
                  <a:schemeClr val="tx2"/>
                </a:solidFill>
                <a:effectLst/>
                <a:latin typeface="Times New Roman" panose="02020603050405020304" pitchFamily="18" charset="0"/>
                <a:cs typeface="Times New Roman" panose="02020603050405020304" pitchFamily="18" charset="0"/>
              </a:rPr>
              <a:t>nable us to measure the time between voltage and current .</a:t>
            </a:r>
          </a:p>
          <a:p>
            <a:pPr marL="0" indent="0">
              <a:lnSpc>
                <a:spcPct val="150000"/>
              </a:lnSpc>
              <a:buNone/>
            </a:pPr>
            <a:r>
              <a:rPr lang="en-US" sz="2400" b="0" i="0" dirty="0">
                <a:solidFill>
                  <a:schemeClr val="tx2"/>
                </a:solidFill>
                <a:effectLst/>
                <a:latin typeface="Times New Roman" panose="02020603050405020304" pitchFamily="18" charset="0"/>
                <a:cs typeface="Times New Roman" panose="02020603050405020304" pitchFamily="18" charset="0"/>
              </a:rPr>
              <a:t>In this technique we get a high value (one) whenever a zero will cross the system. So we can detect zero crossing of sine wave with the help of simple operational amplifier as comparator (LM358).</a:t>
            </a:r>
          </a:p>
          <a:p>
            <a:endParaRPr lang="en-US" dirty="0"/>
          </a:p>
        </p:txBody>
      </p:sp>
      <p:pic>
        <p:nvPicPr>
          <p:cNvPr id="10" name="Picture 9"/>
          <p:cNvPicPr>
            <a:picLocks noChangeAspect="1"/>
          </p:cNvPicPr>
          <p:nvPr/>
        </p:nvPicPr>
        <p:blipFill>
          <a:blip r:embed="rId3"/>
          <a:stretch>
            <a:fillRect/>
          </a:stretch>
        </p:blipFill>
        <p:spPr>
          <a:xfrm>
            <a:off x="7652825" y="1969477"/>
            <a:ext cx="3868615" cy="36759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542121"/>
            <a:ext cx="6515686" cy="1286680"/>
          </a:xfrm>
        </p:spPr>
        <p:txBody>
          <a:bodyPr/>
          <a:lstStyle/>
          <a:p>
            <a:r>
              <a:rPr lang="en-US" sz="2400" b="1" dirty="0">
                <a:solidFill>
                  <a:schemeClr val="bg1"/>
                </a:solidFill>
                <a:latin typeface="Times New Roman" panose="02020603050405020304" pitchFamily="18" charset="0"/>
                <a:cs typeface="Times New Roman" panose="02020603050405020304" pitchFamily="18" charset="0"/>
              </a:rPr>
              <a:t>     LM358</a:t>
            </a:r>
            <a:br>
              <a:rPr lang="en-US" sz="6000" b="1" dirty="0">
                <a:solidFill>
                  <a:srgbClr val="0070C0"/>
                </a:solidFill>
                <a:latin typeface="Times New Roman" panose="02020603050405020304" pitchFamily="18" charset="0"/>
                <a:cs typeface="Times New Roman" panose="02020603050405020304" pitchFamily="18" charset="0"/>
              </a:rPr>
            </a:br>
            <a:endParaRPr lang="en-US" dirty="0"/>
          </a:p>
        </p:txBody>
      </p:sp>
      <p:sp>
        <p:nvSpPr>
          <p:cNvPr id="3" name="Text Placeholder 2"/>
          <p:cNvSpPr>
            <a:spLocks noGrp="1"/>
          </p:cNvSpPr>
          <p:nvPr>
            <p:ph type="body" idx="1"/>
          </p:nvPr>
        </p:nvSpPr>
        <p:spPr>
          <a:xfrm>
            <a:off x="1674054" y="1828800"/>
            <a:ext cx="5345724" cy="4276577"/>
          </a:xfrm>
        </p:spPr>
        <p:txBody>
          <a:bodyPr/>
          <a:lstStyle/>
          <a:p>
            <a:pPr marL="571500" indent="-342900">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 simple operational amplifier IC</a:t>
            </a:r>
            <a:endParaRPr lang="en-US" dirty="0">
              <a:solidFill>
                <a:schemeClr val="bg1"/>
              </a:solidFill>
              <a:latin typeface="Times New Roman" panose="02020603050405020304" pitchFamily="18" charset="0"/>
              <a:cs typeface="Times New Roman" panose="02020603050405020304" pitchFamily="18" charset="0"/>
            </a:endParaRPr>
          </a:p>
          <a:p>
            <a:pPr marL="571500" indent="-342900">
              <a:buFont typeface="Arial" panose="020B0604020202020204" pitchFamily="34" charset="0"/>
              <a:buChar char="•"/>
            </a:pPr>
            <a:endParaRPr lang="en-US" sz="2400" b="0" i="0" dirty="0">
              <a:solidFill>
                <a:schemeClr val="bg1"/>
              </a:solidFill>
              <a:effectLst/>
              <a:latin typeface="Times New Roman" panose="02020603050405020304" pitchFamily="18" charset="0"/>
              <a:cs typeface="Times New Roman" panose="02020603050405020304" pitchFamily="18" charset="0"/>
            </a:endParaRPr>
          </a:p>
          <a:p>
            <a:pPr marL="5715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compare  high value (one)when zero crossing  occur with low value (0) .</a:t>
            </a:r>
            <a:r>
              <a:rPr lang="en-US" sz="2400" b="0" i="0" dirty="0">
                <a:solidFill>
                  <a:schemeClr val="bg1"/>
                </a:solidFill>
                <a:effectLst/>
                <a:latin typeface="Times New Roman" panose="02020603050405020304" pitchFamily="18" charset="0"/>
                <a:cs typeface="Times New Roman" panose="02020603050405020304" pitchFamily="18" charset="0"/>
              </a:rPr>
              <a:t> </a:t>
            </a:r>
          </a:p>
          <a:p>
            <a:pPr marL="571500" indent="-34290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571500" indent="-342900">
              <a:buFont typeface="Arial" panose="020B0604020202020204" pitchFamily="34" charset="0"/>
              <a:buChar char="•"/>
            </a:pPr>
            <a:r>
              <a:rPr lang="en-US" sz="2400" b="0" i="0" dirty="0">
                <a:solidFill>
                  <a:schemeClr val="bg1"/>
                </a:solidFill>
                <a:effectLst/>
                <a:latin typeface="Times New Roman" panose="02020603050405020304" pitchFamily="18" charset="0"/>
                <a:cs typeface="Times New Roman" panose="02020603050405020304" pitchFamily="18" charset="0"/>
              </a:rPr>
              <a:t>Use two LM358 </a:t>
            </a:r>
            <a:r>
              <a:rPr lang="en-US" dirty="0">
                <a:solidFill>
                  <a:schemeClr val="bg1"/>
                </a:solidFill>
                <a:latin typeface="Times New Roman" panose="02020603050405020304" pitchFamily="18" charset="0"/>
                <a:cs typeface="Times New Roman" panose="02020603050405020304" pitchFamily="18" charset="0"/>
              </a:rPr>
              <a:t>as </a:t>
            </a:r>
            <a:r>
              <a:rPr lang="en-US" sz="2400" b="0" i="0" dirty="0">
                <a:solidFill>
                  <a:schemeClr val="bg1"/>
                </a:solidFill>
                <a:effectLst/>
                <a:latin typeface="Times New Roman" panose="02020603050405020304" pitchFamily="18" charset="0"/>
                <a:cs typeface="Times New Roman" panose="02020603050405020304" pitchFamily="18" charset="0"/>
              </a:rPr>
              <a:t>two zero crossing detection circuits are used. One for voltage wave form and other for current wave form</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699" y="1969479"/>
            <a:ext cx="2825262" cy="348878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175" y="647114"/>
            <a:ext cx="6867378" cy="815925"/>
          </a:xfrm>
        </p:spPr>
        <p:txBody>
          <a:bodyPr/>
          <a:lstStyle/>
          <a:p>
            <a:r>
              <a:rPr lang="en-US" sz="2400" b="1" i="0" dirty="0">
                <a:solidFill>
                  <a:schemeClr val="bg1"/>
                </a:solidFill>
                <a:effectLst/>
                <a:latin typeface="Times New Roman" panose="02020603050405020304" pitchFamily="18" charset="0"/>
                <a:cs typeface="Times New Roman" panose="02020603050405020304" pitchFamily="18" charset="0"/>
              </a:rPr>
              <a:t>   TIMER0</a:t>
            </a:r>
            <a:endParaRPr lang="en-US" sz="2400" dirty="0">
              <a:solidFill>
                <a:schemeClr val="bg1"/>
              </a:solidFill>
            </a:endParaRPr>
          </a:p>
        </p:txBody>
      </p:sp>
      <p:sp>
        <p:nvSpPr>
          <p:cNvPr id="3" name="Text Placeholder 2"/>
          <p:cNvSpPr>
            <a:spLocks noGrp="1"/>
          </p:cNvSpPr>
          <p:nvPr>
            <p:ph type="body" idx="1"/>
          </p:nvPr>
        </p:nvSpPr>
        <p:spPr>
          <a:xfrm>
            <a:off x="2304757" y="1879698"/>
            <a:ext cx="6867378" cy="4331188"/>
          </a:xfrm>
        </p:spPr>
        <p:txBody>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single channel counter </a:t>
            </a:r>
          </a:p>
          <a:p>
            <a:pPr marL="0" indent="0"/>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8_ bit timer/counter module </a:t>
            </a:r>
          </a:p>
          <a:p>
            <a:pPr marL="0" indent="0"/>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solidFill>
                  <a:schemeClr val="bg1"/>
                </a:solidFill>
                <a:effectLst/>
                <a:latin typeface="Times New Roman" panose="02020603050405020304" pitchFamily="18" charset="0"/>
                <a:ea typeface="Martel"/>
                <a:cs typeface="Times New Roman" panose="02020603050405020304" pitchFamily="18" charset="0"/>
              </a:rPr>
              <a:t>10-bit clock pre-scaler</a:t>
            </a:r>
          </a:p>
          <a:p>
            <a:pPr marL="342900" indent="-34290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solidFill>
                  <a:schemeClr val="bg1"/>
                </a:solidFill>
              </a:rPr>
              <a:t>Overflow interrupt source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6769" y="768350"/>
            <a:ext cx="3376246" cy="461665"/>
          </a:xfrm>
          <a:prstGeom prst="rect">
            <a:avLst/>
          </a:prstGeom>
          <a:noFill/>
        </p:spPr>
        <p:txBody>
          <a:bodyPr wrap="square" rtlCol="0">
            <a:spAutoFit/>
          </a:bodyPr>
          <a:lstStyle/>
          <a:p>
            <a:r>
              <a:rPr lang="en-US" sz="2400" b="1" dirty="0">
                <a:solidFill>
                  <a:schemeClr val="bg1"/>
                </a:solidFill>
              </a:rPr>
              <a:t>  How It Work :</a:t>
            </a:r>
          </a:p>
        </p:txBody>
      </p:sp>
      <p:pic>
        <p:nvPicPr>
          <p:cNvPr id="5" name="Picture Placeholder 4"/>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a:fillRect/>
          </a:stretch>
        </p:blipFill>
        <p:spPr>
          <a:xfrm>
            <a:off x="2883192" y="1350498"/>
            <a:ext cx="7766051" cy="2405576"/>
          </a:xfrm>
          <a:prstGeom prst="rect">
            <a:avLst/>
          </a:prstGeom>
          <a:solidFill>
            <a:schemeClr val="accent6"/>
          </a:solidFill>
        </p:spPr>
      </p:pic>
      <p:pic>
        <p:nvPicPr>
          <p:cNvPr id="6" name="animation.gif" descr="C:\Users\Ahmed Nasser\Downloads\Timer.gifTim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2883192" y="3998595"/>
            <a:ext cx="7766051" cy="20910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1">
                  <p:stCondLst>
                    <p:cond delay="indefinite"/>
                  </p:stCondLst>
                </p:cTn>
                <p:tgtEl>
                  <p:spTgt spid="6"/>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161" y="451195"/>
            <a:ext cx="8794651" cy="828965"/>
          </a:xfrm>
        </p:spPr>
        <p:txBody>
          <a:bodyPr/>
          <a:lstStyle/>
          <a:p>
            <a:r>
              <a:rPr lang="ar-EG" sz="2400" dirty="0">
                <a:solidFill>
                  <a:schemeClr val="bg1"/>
                </a:solidFill>
                <a:latin typeface="Times New Roman" panose="02020603050405020304" pitchFamily="18" charset="0"/>
                <a:cs typeface="Times New Roman" panose="02020603050405020304" pitchFamily="18" charset="0"/>
                <a:sym typeface="+mn-ea"/>
              </a:rPr>
              <a:t>   </a:t>
            </a:r>
            <a:r>
              <a:rPr lang="en-US" sz="2400" dirty="0">
                <a:solidFill>
                  <a:schemeClr val="bg1"/>
                </a:solidFill>
                <a:latin typeface="Times New Roman" panose="02020603050405020304" pitchFamily="18" charset="0"/>
                <a:cs typeface="Times New Roman" panose="02020603050405020304" pitchFamily="18" charset="0"/>
                <a:sym typeface="+mn-ea"/>
              </a:rPr>
              <a:t>Timer 0 to measure time difference :</a:t>
            </a:r>
            <a:endParaRPr lang="en-US" sz="2400" dirty="0"/>
          </a:p>
        </p:txBody>
      </p:sp>
      <p:sp>
        <p:nvSpPr>
          <p:cNvPr id="3" name="Text Placeholder 2"/>
          <p:cNvSpPr>
            <a:spLocks noGrp="1"/>
          </p:cNvSpPr>
          <p:nvPr>
            <p:ph type="body" idx="1"/>
          </p:nvPr>
        </p:nvSpPr>
        <p:spPr>
          <a:xfrm>
            <a:off x="1758461" y="1702191"/>
            <a:ext cx="9574921" cy="4176444"/>
          </a:xfrm>
        </p:spPr>
        <p:txBody>
          <a:bodyPr/>
          <a:lstStyle/>
          <a:p>
            <a:pPr marL="0" indent="0">
              <a:buNone/>
            </a:pPr>
            <a:r>
              <a:rPr lang="en-US" dirty="0">
                <a:solidFill>
                  <a:schemeClr val="bg1"/>
                </a:solidFill>
                <a:latin typeface="+mj-lt"/>
                <a:cs typeface="Times New Roman" panose="02020603050405020304" pitchFamily="18" charset="0"/>
                <a:sym typeface="+mn-ea"/>
              </a:rPr>
              <a:t> using interrupt pin and Timer to measure number of count :</a:t>
            </a:r>
            <a:endParaRPr lang="en-US" dirty="0">
              <a:solidFill>
                <a:schemeClr val="bg1"/>
              </a:solidFill>
              <a:latin typeface="+mj-lt"/>
              <a:cs typeface="Times New Roman" panose="02020603050405020304" pitchFamily="18" charset="0"/>
            </a:endParaRPr>
          </a:p>
          <a:p>
            <a:pPr lvl="1"/>
            <a:endParaRPr lang="en-US" sz="2400" dirty="0">
              <a:solidFill>
                <a:schemeClr val="bg1"/>
              </a:solidFill>
              <a:latin typeface="+mj-lt"/>
              <a:cs typeface="Times New Roman" panose="02020603050405020304" pitchFamily="18" charset="0"/>
            </a:endParaRPr>
          </a:p>
          <a:p>
            <a:pPr marL="628650" lvl="1" indent="-285750">
              <a:lnSpc>
                <a:spcPct val="140000"/>
              </a:lnSpc>
              <a:buFont typeface="Arial" panose="020B0604020202020204" pitchFamily="34" charset="0"/>
              <a:buChar char="•"/>
            </a:pPr>
            <a:r>
              <a:rPr lang="en-US" dirty="0">
                <a:solidFill>
                  <a:schemeClr val="bg1"/>
                </a:solidFill>
                <a:latin typeface="+mj-lt"/>
                <a:cs typeface="Times New Roman" panose="02020603050405020304" pitchFamily="18" charset="0"/>
                <a:sym typeface="+mn-ea"/>
              </a:rPr>
              <a:t>first interrupt when detect zero crossing of current wave and timer start count .</a:t>
            </a:r>
            <a:endParaRPr lang="en-US" dirty="0">
              <a:solidFill>
                <a:schemeClr val="bg1"/>
              </a:solidFill>
              <a:latin typeface="+mj-lt"/>
              <a:cs typeface="Times New Roman" panose="02020603050405020304" pitchFamily="18" charset="0"/>
            </a:endParaRPr>
          </a:p>
          <a:p>
            <a:pPr marL="628650" lvl="1" indent="-285750">
              <a:lnSpc>
                <a:spcPct val="200000"/>
              </a:lnSpc>
              <a:buFont typeface="Arial" panose="020B0604020202020204" pitchFamily="34" charset="0"/>
              <a:buChar char="•"/>
            </a:pPr>
            <a:r>
              <a:rPr lang="en-US" dirty="0">
                <a:solidFill>
                  <a:schemeClr val="bg1"/>
                </a:solidFill>
                <a:latin typeface="+mj-lt"/>
                <a:cs typeface="Times New Roman" panose="02020603050405020304" pitchFamily="18" charset="0"/>
                <a:sym typeface="+mn-ea"/>
              </a:rPr>
              <a:t>Second interrupt when detect zero crossing of voltage wave and timer stop count .</a:t>
            </a:r>
            <a:endParaRPr lang="en-US" dirty="0">
              <a:solidFill>
                <a:schemeClr val="bg1"/>
              </a:solidFill>
              <a:latin typeface="+mj-lt"/>
              <a:cs typeface="Times New Roman" panose="02020603050405020304" pitchFamily="18" charset="0"/>
            </a:endParaRPr>
          </a:p>
          <a:p>
            <a:pPr marL="628650" lvl="1" indent="-285750">
              <a:lnSpc>
                <a:spcPct val="260000"/>
              </a:lnSpc>
              <a:buFont typeface="Arial" panose="020B0604020202020204" pitchFamily="34" charset="0"/>
              <a:buChar char="•"/>
            </a:pPr>
            <a:r>
              <a:rPr lang="en-US" dirty="0">
                <a:solidFill>
                  <a:schemeClr val="bg1"/>
                </a:solidFill>
                <a:latin typeface="+mj-lt"/>
                <a:cs typeface="Times New Roman" panose="02020603050405020304" pitchFamily="18" charset="0"/>
                <a:sym typeface="+mn-ea"/>
              </a:rPr>
              <a:t>Timer value = time different between two wave .</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EF13-CBB9-A888-0843-A5EB76CAAEE5}"/>
              </a:ext>
            </a:extLst>
          </p:cNvPr>
          <p:cNvSpPr>
            <a:spLocks noGrp="1"/>
          </p:cNvSpPr>
          <p:nvPr>
            <p:ph type="title"/>
          </p:nvPr>
        </p:nvSpPr>
        <p:spPr>
          <a:xfrm>
            <a:off x="543696" y="260307"/>
            <a:ext cx="10124131" cy="1016086"/>
          </a:xfrm>
        </p:spPr>
        <p:txBody>
          <a:bodyPr/>
          <a:lstStyle/>
          <a:p>
            <a:r>
              <a:rPr lang="en-US" dirty="0"/>
              <a:t>Smart Campus</a:t>
            </a:r>
          </a:p>
        </p:txBody>
      </p:sp>
      <p:sp>
        <p:nvSpPr>
          <p:cNvPr id="3" name="Text Placeholder 2">
            <a:extLst>
              <a:ext uri="{FF2B5EF4-FFF2-40B4-BE49-F238E27FC236}">
                <a16:creationId xmlns:a16="http://schemas.microsoft.com/office/drawing/2014/main" id="{AD28BD17-7293-1000-B64D-878C1ABAD581}"/>
              </a:ext>
            </a:extLst>
          </p:cNvPr>
          <p:cNvSpPr>
            <a:spLocks noGrp="1"/>
          </p:cNvSpPr>
          <p:nvPr>
            <p:ph type="body" idx="1"/>
          </p:nvPr>
        </p:nvSpPr>
        <p:spPr>
          <a:xfrm>
            <a:off x="543696" y="1885993"/>
            <a:ext cx="3694669" cy="1847335"/>
          </a:xfrm>
        </p:spPr>
        <p:txBody>
          <a:bodyPr/>
          <a:lstStyle/>
          <a:p>
            <a:r>
              <a:rPr lang="en-US" b="1" dirty="0">
                <a:solidFill>
                  <a:schemeClr val="bg1"/>
                </a:solidFill>
              </a:rPr>
              <a:t> </a:t>
            </a:r>
            <a:r>
              <a:rPr lang="en-US" b="1" dirty="0">
                <a:solidFill>
                  <a:schemeClr val="accent2">
                    <a:lumMod val="20000"/>
                    <a:lumOff val="80000"/>
                  </a:schemeClr>
                </a:solidFill>
              </a:rPr>
              <a:t>Smart Campus is a part of Smart City.</a:t>
            </a:r>
          </a:p>
          <a:p>
            <a:endParaRPr lang="en-US" dirty="0"/>
          </a:p>
        </p:txBody>
      </p:sp>
      <p:pic>
        <p:nvPicPr>
          <p:cNvPr id="1028" name="Picture 4" descr="See the source image">
            <a:extLst>
              <a:ext uri="{FF2B5EF4-FFF2-40B4-BE49-F238E27FC236}">
                <a16:creationId xmlns:a16="http://schemas.microsoft.com/office/drawing/2014/main" id="{6660BADC-5A40-5468-310E-E5858DAFD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216" y="1276393"/>
            <a:ext cx="7681784"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674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822" y="428037"/>
            <a:ext cx="7430086" cy="680623"/>
          </a:xfrm>
        </p:spPr>
        <p:txBody>
          <a:bodyPr/>
          <a:lstStyle/>
          <a:p>
            <a:r>
              <a:rPr lang="en-US" sz="2400" dirty="0">
                <a:solidFill>
                  <a:schemeClr val="bg1"/>
                </a:solidFill>
                <a:latin typeface="Times New Roman" panose="02020603050405020304" pitchFamily="18" charset="0"/>
                <a:cs typeface="Times New Roman" panose="02020603050405020304" pitchFamily="18" charset="0"/>
                <a:sym typeface="+mn-ea"/>
              </a:rPr>
              <a:t>Define angle using time difference :</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659988" y="1350499"/>
            <a:ext cx="6406417" cy="4739152"/>
          </a:xfrm>
        </p:spPr>
        <p:txBody>
          <a:bodyPr/>
          <a:lstStyle/>
          <a:p>
            <a:pPr marL="285750" indent="-285750">
              <a:lnSpc>
                <a:spcPct val="190000"/>
              </a:lnSpc>
              <a:buFont typeface="Arial" panose="020B0604020202020204" pitchFamily="34" charset="0"/>
              <a:buChar char="•"/>
            </a:pPr>
            <a:r>
              <a:rPr lang="en-US" sz="2400" dirty="0">
                <a:solidFill>
                  <a:schemeClr val="bg1"/>
                </a:solidFill>
                <a:latin typeface="+mj-lt"/>
                <a:cs typeface="Times New Roman" panose="02020603050405020304" pitchFamily="18" charset="0"/>
                <a:sym typeface="+mn-ea"/>
              </a:rPr>
              <a:t>To covert it into second </a:t>
            </a:r>
            <a:endParaRPr lang="en-US" sz="2400" dirty="0">
              <a:solidFill>
                <a:schemeClr val="bg1"/>
              </a:solidFill>
              <a:latin typeface="+mj-lt"/>
              <a:cs typeface="Times New Roman" panose="02020603050405020304" pitchFamily="18" charset="0"/>
            </a:endParaRPr>
          </a:p>
          <a:p>
            <a:pPr indent="0">
              <a:lnSpc>
                <a:spcPct val="190000"/>
              </a:lnSpc>
              <a:buFont typeface="Arial" panose="020B0604020202020204" pitchFamily="34" charset="0"/>
              <a:buNone/>
            </a:pPr>
            <a:r>
              <a:rPr lang="en-US" sz="2400" dirty="0">
                <a:solidFill>
                  <a:schemeClr val="bg1"/>
                </a:solidFill>
                <a:latin typeface="+mj-lt"/>
                <a:cs typeface="Times New Roman" panose="02020603050405020304" pitchFamily="18" charset="0"/>
                <a:sym typeface="+mn-ea"/>
              </a:rPr>
              <a:t>	</a:t>
            </a:r>
            <a:r>
              <a:rPr lang="en-US" sz="2400" dirty="0">
                <a:solidFill>
                  <a:schemeClr val="bg1"/>
                </a:solidFill>
                <a:effectLst/>
                <a:latin typeface="+mj-lt"/>
                <a:cs typeface="Times New Roman" panose="02020603050405020304" pitchFamily="18" charset="0"/>
                <a:sym typeface="+mn-ea"/>
              </a:rPr>
              <a:t>t = average value of timer/1000000(timer frequency )</a:t>
            </a:r>
            <a:endParaRPr lang="en-US" sz="2400" i="0" dirty="0">
              <a:solidFill>
                <a:schemeClr val="bg1"/>
              </a:solidFill>
              <a:effectLst/>
              <a:latin typeface="+mj-lt"/>
              <a:cs typeface="Times New Roman" panose="02020603050405020304" pitchFamily="18" charset="0"/>
            </a:endParaRPr>
          </a:p>
          <a:p>
            <a:pPr marL="285750" indent="-285750">
              <a:lnSpc>
                <a:spcPct val="190000"/>
              </a:lnSpc>
              <a:buFont typeface="Arial" panose="020B0604020202020204" pitchFamily="34" charset="0"/>
              <a:buChar char="•"/>
            </a:pPr>
            <a:r>
              <a:rPr lang="en-US" sz="2400" dirty="0">
                <a:solidFill>
                  <a:schemeClr val="bg1"/>
                </a:solidFill>
                <a:latin typeface="+mj-lt"/>
                <a:cs typeface="Times New Roman" panose="02020603050405020304" pitchFamily="18" charset="0"/>
                <a:sym typeface="+mn-ea"/>
              </a:rPr>
              <a:t>Find our require angle                                             </a:t>
            </a:r>
          </a:p>
          <a:p>
            <a:pPr indent="0">
              <a:lnSpc>
                <a:spcPct val="190000"/>
              </a:lnSpc>
              <a:buFont typeface="Arial" panose="020B0604020202020204" pitchFamily="34" charset="0"/>
              <a:buNone/>
            </a:pPr>
            <a:r>
              <a:rPr lang="en-US" altLang="el-GR" sz="2400" dirty="0">
                <a:solidFill>
                  <a:schemeClr val="bg1"/>
                </a:solidFill>
                <a:effectLst/>
                <a:latin typeface="+mj-lt"/>
                <a:cs typeface="Times New Roman" panose="02020603050405020304" pitchFamily="18" charset="0"/>
                <a:sym typeface="+mn-ea"/>
              </a:rPr>
              <a:t>	</a:t>
            </a:r>
            <a:r>
              <a:rPr lang="el-GR" sz="2400" dirty="0">
                <a:solidFill>
                  <a:schemeClr val="bg1"/>
                </a:solidFill>
                <a:effectLst/>
                <a:latin typeface="+mj-lt"/>
                <a:cs typeface="Times New Roman" panose="02020603050405020304" pitchFamily="18" charset="0"/>
                <a:sym typeface="+mn-ea"/>
              </a:rPr>
              <a:t> θ</a:t>
            </a:r>
            <a:r>
              <a:rPr lang="en-US" sz="2400" dirty="0">
                <a:solidFill>
                  <a:schemeClr val="bg1"/>
                </a:solidFill>
                <a:effectLst/>
                <a:latin typeface="+mj-lt"/>
                <a:cs typeface="Times New Roman" panose="02020603050405020304" pitchFamily="18" charset="0"/>
                <a:sym typeface="+mn-ea"/>
              </a:rPr>
              <a:t>= 360 *frequency (60)*t</a:t>
            </a:r>
          </a:p>
          <a:p>
            <a:pPr indent="0">
              <a:lnSpc>
                <a:spcPct val="190000"/>
              </a:lnSpc>
              <a:buFont typeface="Arial" panose="020B0604020202020204" pitchFamily="34" charset="0"/>
              <a:buNone/>
            </a:pPr>
            <a:r>
              <a:rPr lang="en-US" sz="2400" dirty="0">
                <a:solidFill>
                  <a:schemeClr val="bg1"/>
                </a:solidFill>
                <a:effectLst/>
                <a:latin typeface="+mj-lt"/>
                <a:cs typeface="Times New Roman" panose="02020603050405020304" pitchFamily="18" charset="0"/>
                <a:sym typeface="+mn-ea"/>
              </a:rPr>
              <a:t>	Power factor = Cos (</a:t>
            </a:r>
            <a:r>
              <a:rPr lang="el-GR" sz="2400" dirty="0">
                <a:solidFill>
                  <a:schemeClr val="bg1"/>
                </a:solidFill>
                <a:effectLst/>
                <a:latin typeface="+mj-lt"/>
                <a:cs typeface="Times New Roman" panose="02020603050405020304" pitchFamily="18" charset="0"/>
                <a:sym typeface="+mn-ea"/>
              </a:rPr>
              <a:t>θ)</a:t>
            </a:r>
            <a:endParaRPr lang="en-US" dirty="0">
              <a:solidFill>
                <a:schemeClr val="bg1"/>
              </a:solidFill>
              <a:latin typeface="+mj-lt"/>
            </a:endParaRPr>
          </a:p>
        </p:txBody>
      </p:sp>
      <p:pic>
        <p:nvPicPr>
          <p:cNvPr id="4"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7877908" y="1350499"/>
            <a:ext cx="3822847" cy="2760785"/>
          </a:xfrm>
          <a:prstGeom prst="rect">
            <a:avLst/>
          </a:prstGeom>
          <a:solidFill>
            <a:schemeClr val="accent6"/>
          </a:solid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H="1">
            <a:off x="8343900" y="3018155"/>
            <a:ext cx="12700" cy="3517265"/>
          </a:xfrm>
          <a:prstGeom prst="line">
            <a:avLst/>
          </a:prstGeom>
          <a:ln w="34925" cmpd="sng">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231765" y="2992755"/>
            <a:ext cx="12700" cy="3493135"/>
          </a:xfrm>
          <a:prstGeom prst="line">
            <a:avLst/>
          </a:prstGeom>
          <a:ln w="34925" cmpd="sng">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2327910" y="2510155"/>
            <a:ext cx="0" cy="3914775"/>
          </a:xfrm>
          <a:prstGeom prst="line">
            <a:avLst/>
          </a:prstGeom>
          <a:ln w="34925" cmpd="sng">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4276090" y="2510155"/>
            <a:ext cx="0" cy="3914775"/>
          </a:xfrm>
          <a:prstGeom prst="line">
            <a:avLst/>
          </a:prstGeom>
          <a:ln w="34925" cmpd="sng">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85600" y="292834"/>
            <a:ext cx="6093618" cy="460375"/>
          </a:xfrm>
          <a:prstGeom prst="rect">
            <a:avLst/>
          </a:prstGeom>
          <a:noFill/>
        </p:spPr>
        <p:txBody>
          <a:bodyPr wrap="square">
            <a:spAutoFit/>
          </a:bodyPr>
          <a:lstStyle/>
          <a:p>
            <a:r>
              <a:rPr lang="en-US" sz="2400" b="1" i="0" u="none" strike="noStrike" baseline="0" dirty="0">
                <a:solidFill>
                  <a:schemeClr val="bg1"/>
                </a:solidFill>
                <a:latin typeface="+mj-lt"/>
              </a:rPr>
              <a:t>Interrupt</a:t>
            </a:r>
            <a:endParaRPr lang="en-US" sz="2400" dirty="0">
              <a:solidFill>
                <a:schemeClr val="bg1"/>
              </a:solidFill>
              <a:latin typeface="+mj-lt"/>
            </a:endParaRPr>
          </a:p>
        </p:txBody>
      </p:sp>
      <p:sp>
        <p:nvSpPr>
          <p:cNvPr id="2" name="Rectangles 1"/>
          <p:cNvSpPr/>
          <p:nvPr/>
        </p:nvSpPr>
        <p:spPr>
          <a:xfrm>
            <a:off x="1384935" y="2352675"/>
            <a:ext cx="2964815" cy="330835"/>
          </a:xfrm>
          <a:prstGeom prst="rect">
            <a:avLst/>
          </a:prstGeom>
          <a:solidFill>
            <a:srgbClr val="120D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2438400" y="1914525"/>
            <a:ext cx="1837690" cy="429895"/>
          </a:xfrm>
          <a:prstGeom prst="rect">
            <a:avLst/>
          </a:prstGeom>
          <a:noFill/>
        </p:spPr>
        <p:txBody>
          <a:bodyPr wrap="square" rtlCol="0">
            <a:spAutoFit/>
          </a:bodyPr>
          <a:lstStyle/>
          <a:p>
            <a:r>
              <a:rPr lang="en-US" sz="2200">
                <a:solidFill>
                  <a:schemeClr val="bg1"/>
                </a:solidFill>
              </a:rPr>
              <a:t>Background</a:t>
            </a:r>
          </a:p>
        </p:txBody>
      </p:sp>
      <p:sp>
        <p:nvSpPr>
          <p:cNvPr id="8" name="Rectangles 7"/>
          <p:cNvSpPr/>
          <p:nvPr/>
        </p:nvSpPr>
        <p:spPr>
          <a:xfrm>
            <a:off x="4276090" y="3005455"/>
            <a:ext cx="968375" cy="5270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s 9"/>
          <p:cNvSpPr/>
          <p:nvPr/>
        </p:nvSpPr>
        <p:spPr>
          <a:xfrm>
            <a:off x="5219700" y="3912870"/>
            <a:ext cx="3148965" cy="4413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s 11"/>
          <p:cNvSpPr/>
          <p:nvPr/>
        </p:nvSpPr>
        <p:spPr>
          <a:xfrm>
            <a:off x="8343900" y="3018155"/>
            <a:ext cx="968375" cy="5270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9312275" y="2675890"/>
            <a:ext cx="0" cy="3914775"/>
          </a:xfrm>
          <a:prstGeom prst="line">
            <a:avLst/>
          </a:prstGeom>
          <a:ln w="34925" cmpd="sng">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260455" y="2675890"/>
            <a:ext cx="0" cy="3914775"/>
          </a:xfrm>
          <a:prstGeom prst="line">
            <a:avLst/>
          </a:prstGeom>
          <a:ln w="34925" cmpd="sng">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9312275" y="2510155"/>
            <a:ext cx="2021840" cy="330835"/>
          </a:xfrm>
          <a:prstGeom prst="rect">
            <a:avLst/>
          </a:prstGeom>
          <a:solidFill>
            <a:srgbClr val="120D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Box 15"/>
          <p:cNvSpPr txBox="1"/>
          <p:nvPr/>
        </p:nvSpPr>
        <p:spPr>
          <a:xfrm>
            <a:off x="9422765" y="2080260"/>
            <a:ext cx="1837690" cy="429895"/>
          </a:xfrm>
          <a:prstGeom prst="rect">
            <a:avLst/>
          </a:prstGeom>
          <a:noFill/>
        </p:spPr>
        <p:txBody>
          <a:bodyPr wrap="square" rtlCol="0">
            <a:spAutoFit/>
          </a:bodyPr>
          <a:lstStyle/>
          <a:p>
            <a:r>
              <a:rPr lang="en-US" sz="2200">
                <a:solidFill>
                  <a:schemeClr val="bg1"/>
                </a:solidFill>
              </a:rPr>
              <a:t>Background</a:t>
            </a:r>
          </a:p>
        </p:txBody>
      </p:sp>
      <p:sp>
        <p:nvSpPr>
          <p:cNvPr id="17" name="Text Box 16"/>
          <p:cNvSpPr txBox="1"/>
          <p:nvPr/>
        </p:nvSpPr>
        <p:spPr>
          <a:xfrm>
            <a:off x="5611495" y="3447415"/>
            <a:ext cx="2414270" cy="460375"/>
          </a:xfrm>
          <a:prstGeom prst="rect">
            <a:avLst/>
          </a:prstGeom>
          <a:noFill/>
        </p:spPr>
        <p:txBody>
          <a:bodyPr wrap="square" rtlCol="0">
            <a:spAutoFit/>
          </a:bodyPr>
          <a:lstStyle/>
          <a:p>
            <a:r>
              <a:rPr lang="en-US" sz="2400">
                <a:solidFill>
                  <a:schemeClr val="bg1"/>
                </a:solidFill>
              </a:rPr>
              <a:t>User ISR Code</a:t>
            </a:r>
          </a:p>
        </p:txBody>
      </p:sp>
      <p:cxnSp>
        <p:nvCxnSpPr>
          <p:cNvPr id="18" name="Straight Arrow Connector 17"/>
          <p:cNvCxnSpPr/>
          <p:nvPr/>
        </p:nvCxnSpPr>
        <p:spPr>
          <a:xfrm>
            <a:off x="1555750" y="1915160"/>
            <a:ext cx="747395" cy="845185"/>
          </a:xfrm>
          <a:prstGeom prst="straightConnector1">
            <a:avLst/>
          </a:prstGeom>
          <a:ln w="3492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1"/>
          <p:nvPr/>
        </p:nvSpPr>
        <p:spPr>
          <a:xfrm>
            <a:off x="158115" y="1681480"/>
            <a:ext cx="3197860" cy="398780"/>
          </a:xfrm>
          <a:prstGeom prst="rect">
            <a:avLst/>
          </a:prstGeom>
          <a:noFill/>
        </p:spPr>
        <p:txBody>
          <a:bodyPr wrap="square" rtlCol="0">
            <a:spAutoFit/>
          </a:bodyPr>
          <a:lstStyle/>
          <a:p>
            <a:r>
              <a:rPr lang="en-US" sz="2000">
                <a:solidFill>
                  <a:schemeClr val="bg1"/>
                </a:solidFill>
              </a:rPr>
              <a:t>Interrupt Request</a:t>
            </a:r>
          </a:p>
        </p:txBody>
      </p:sp>
      <p:cxnSp>
        <p:nvCxnSpPr>
          <p:cNvPr id="20" name="Straight Arrow Connector 19"/>
          <p:cNvCxnSpPr/>
          <p:nvPr/>
        </p:nvCxnSpPr>
        <p:spPr>
          <a:xfrm flipH="1">
            <a:off x="4925060" y="2331720"/>
            <a:ext cx="429260" cy="600710"/>
          </a:xfrm>
          <a:prstGeom prst="straightConnector1">
            <a:avLst/>
          </a:prstGeom>
          <a:ln w="3492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4349750" y="1939925"/>
            <a:ext cx="2670810" cy="398780"/>
          </a:xfrm>
          <a:prstGeom prst="rect">
            <a:avLst/>
          </a:prstGeom>
          <a:noFill/>
        </p:spPr>
        <p:txBody>
          <a:bodyPr wrap="square" rtlCol="0">
            <a:spAutoFit/>
          </a:bodyPr>
          <a:lstStyle/>
          <a:p>
            <a:r>
              <a:rPr lang="en-US" sz="2000">
                <a:solidFill>
                  <a:schemeClr val="bg1"/>
                </a:solidFill>
              </a:rPr>
              <a:t>Save CPU Context</a:t>
            </a:r>
          </a:p>
        </p:txBody>
      </p:sp>
      <p:cxnSp>
        <p:nvCxnSpPr>
          <p:cNvPr id="23" name="Straight Arrow Connector 22"/>
          <p:cNvCxnSpPr/>
          <p:nvPr/>
        </p:nvCxnSpPr>
        <p:spPr>
          <a:xfrm flipH="1" flipV="1">
            <a:off x="8772525" y="3545205"/>
            <a:ext cx="894715" cy="611505"/>
          </a:xfrm>
          <a:prstGeom prst="straightConnector1">
            <a:avLst/>
          </a:prstGeom>
          <a:ln w="3492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3"/>
          <p:cNvSpPr txBox="1"/>
          <p:nvPr/>
        </p:nvSpPr>
        <p:spPr>
          <a:xfrm>
            <a:off x="8589645" y="4156710"/>
            <a:ext cx="2670810" cy="398780"/>
          </a:xfrm>
          <a:prstGeom prst="rect">
            <a:avLst/>
          </a:prstGeom>
          <a:noFill/>
        </p:spPr>
        <p:txBody>
          <a:bodyPr wrap="square" rtlCol="0">
            <a:spAutoFit/>
          </a:bodyPr>
          <a:lstStyle/>
          <a:p>
            <a:r>
              <a:rPr lang="en-US" sz="2000">
                <a:solidFill>
                  <a:schemeClr val="bg1"/>
                </a:solidFill>
              </a:rPr>
              <a:t>Restore CPU Context</a:t>
            </a:r>
          </a:p>
        </p:txBody>
      </p:sp>
      <p:cxnSp>
        <p:nvCxnSpPr>
          <p:cNvPr id="25" name="Straight Arrow Connector 24"/>
          <p:cNvCxnSpPr/>
          <p:nvPr/>
        </p:nvCxnSpPr>
        <p:spPr>
          <a:xfrm>
            <a:off x="2346325" y="4777105"/>
            <a:ext cx="1911350" cy="0"/>
          </a:xfrm>
          <a:prstGeom prst="straightConnector1">
            <a:avLst/>
          </a:prstGeom>
          <a:ln w="3492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332355" y="6073775"/>
            <a:ext cx="2874645" cy="19685"/>
          </a:xfrm>
          <a:prstGeom prst="straightConnector1">
            <a:avLst/>
          </a:prstGeom>
          <a:ln w="34925">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Text Box 26"/>
          <p:cNvSpPr txBox="1"/>
          <p:nvPr/>
        </p:nvSpPr>
        <p:spPr>
          <a:xfrm>
            <a:off x="2376805" y="4328795"/>
            <a:ext cx="2487930" cy="368300"/>
          </a:xfrm>
          <a:prstGeom prst="rect">
            <a:avLst/>
          </a:prstGeom>
          <a:noFill/>
        </p:spPr>
        <p:txBody>
          <a:bodyPr wrap="square" rtlCol="0">
            <a:spAutoFit/>
          </a:bodyPr>
          <a:lstStyle/>
          <a:p>
            <a:r>
              <a:rPr lang="en-US" sz="1800">
                <a:solidFill>
                  <a:schemeClr val="bg1"/>
                </a:solidFill>
              </a:rPr>
              <a:t>Interrupt Latency</a:t>
            </a:r>
          </a:p>
        </p:txBody>
      </p:sp>
      <p:sp>
        <p:nvSpPr>
          <p:cNvPr id="28" name="Text Box 27"/>
          <p:cNvSpPr txBox="1"/>
          <p:nvPr/>
        </p:nvSpPr>
        <p:spPr>
          <a:xfrm>
            <a:off x="2438400" y="5631815"/>
            <a:ext cx="2487930" cy="368300"/>
          </a:xfrm>
          <a:prstGeom prst="rect">
            <a:avLst/>
          </a:prstGeom>
          <a:noFill/>
        </p:spPr>
        <p:txBody>
          <a:bodyPr wrap="square" rtlCol="0">
            <a:spAutoFit/>
          </a:bodyPr>
          <a:lstStyle/>
          <a:p>
            <a:r>
              <a:rPr lang="en-US" sz="1800">
                <a:solidFill>
                  <a:schemeClr val="bg1"/>
                </a:solidFill>
              </a:rPr>
              <a:t>Interrupt Response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animBg="1"/>
      <p:bldP spid="10" grpId="0" animBg="1"/>
      <p:bldP spid="12" grpId="0" animBg="1"/>
      <p:bldP spid="15" grpId="0" animBg="1"/>
      <p:bldP spid="16" grpId="0"/>
      <p:bldP spid="17" grpId="0"/>
      <p:bldP spid="19" grpId="0"/>
      <p:bldP spid="21" grpId="0"/>
      <p:bldP spid="24" grpId="0"/>
      <p:bldP spid="27"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07109" y="422764"/>
            <a:ext cx="6795135" cy="460375"/>
          </a:xfrm>
          <a:prstGeom prst="rect">
            <a:avLst/>
          </a:prstGeom>
          <a:noFill/>
        </p:spPr>
        <p:txBody>
          <a:bodyPr wrap="square" rtlCol="0">
            <a:spAutoFit/>
          </a:bodyPr>
          <a:lstStyle/>
          <a:p>
            <a:r>
              <a:rPr lang="en-US" sz="2400" b="1">
                <a:solidFill>
                  <a:schemeClr val="bg1"/>
                </a:solidFill>
                <a:latin typeface="Arial" panose="020B0604020202020204" pitchFamily="34" charset="0"/>
                <a:cs typeface="Arial" panose="020B0604020202020204" pitchFamily="34" charset="0"/>
                <a:sym typeface="+mn-ea"/>
              </a:rPr>
              <a:t>3- </a:t>
            </a:r>
            <a:r>
              <a:rPr lang="en-US" altLang="zh-CN" sz="2400" b="1" dirty="0">
                <a:solidFill>
                  <a:schemeClr val="bg1"/>
                </a:solidFill>
                <a:latin typeface="Arial" panose="020B0604020202020204" pitchFamily="34" charset="0"/>
                <a:ea typeface="Calibri" panose="020F0502020204030204" pitchFamily="34" charset="0"/>
                <a:cs typeface="Arial" panose="020B0604020202020204" pitchFamily="34" charset="0"/>
                <a:sym typeface="+mn-lt"/>
              </a:rPr>
              <a:t>Display information to consumer</a:t>
            </a:r>
            <a:endParaRPr lang="en-US" sz="2400" b="1">
              <a:latin typeface="Arial" panose="020B0604020202020204" pitchFamily="34" charset="0"/>
              <a:cs typeface="Arial" panose="020B0604020202020204" pitchFamily="34" charset="0"/>
            </a:endParaRPr>
          </a:p>
        </p:txBody>
      </p:sp>
      <p:pic>
        <p:nvPicPr>
          <p:cNvPr id="5" name="Picture Placeholder 4" descr="16X2-LCD"/>
          <p:cNvPicPr>
            <a:picLocks noGrp="1" noChangeAspect="1"/>
          </p:cNvPicPr>
          <p:nvPr>
            <p:ph type="pic" sz="quarter" idx="11"/>
          </p:nvPr>
        </p:nvPicPr>
        <p:blipFill>
          <a:blip r:embed="rId2"/>
          <a:stretch>
            <a:fillRect/>
          </a:stretch>
        </p:blipFill>
        <p:spPr>
          <a:xfrm>
            <a:off x="8342630" y="1327150"/>
            <a:ext cx="3270250" cy="2186305"/>
          </a:xfrm>
          <a:prstGeom prst="rect">
            <a:avLst/>
          </a:prstGeom>
        </p:spPr>
      </p:pic>
      <p:sp>
        <p:nvSpPr>
          <p:cNvPr id="102" name="Text Box 101"/>
          <p:cNvSpPr txBox="1"/>
          <p:nvPr/>
        </p:nvSpPr>
        <p:spPr>
          <a:xfrm>
            <a:off x="1072515" y="1327150"/>
            <a:ext cx="6673850" cy="4076700"/>
          </a:xfrm>
          <a:prstGeom prst="rect">
            <a:avLst/>
          </a:prstGeom>
          <a:noFill/>
          <a:ln w="9525">
            <a:noFill/>
          </a:ln>
        </p:spPr>
        <p:txBody>
          <a:bodyPr wrap="square">
            <a:spAutoFit/>
          </a:bodyPr>
          <a:lstStyle/>
          <a:p>
            <a:pPr indent="0">
              <a:lnSpc>
                <a:spcPct val="180000"/>
              </a:lnSpc>
            </a:pPr>
            <a:r>
              <a:rPr lang="en-US" sz="2400" b="0">
                <a:solidFill>
                  <a:schemeClr val="bg1"/>
                </a:solidFill>
                <a:latin typeface="Arial" panose="020B0604020202020204" pitchFamily="34" charset="0"/>
                <a:cs typeface="Arial" panose="020B0604020202020204" pitchFamily="34" charset="0"/>
              </a:rPr>
              <a:t>16×2 LCD to display all parameters. This display is nothing to do with the distribution company providing the electricity. LCD is for the consumer to know its present status of units and other stuff like voltage, current or power factor.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985" y="373380"/>
            <a:ext cx="6010910" cy="872490"/>
          </a:xfrm>
        </p:spPr>
        <p:txBody>
          <a:bodyPr/>
          <a:lstStyle/>
          <a:p>
            <a:r>
              <a:rPr lang="en-US" sz="2400">
                <a:solidFill>
                  <a:schemeClr val="bg1"/>
                </a:solidFill>
                <a:latin typeface="Arial" panose="020B0604020202020204" pitchFamily="34" charset="0"/>
                <a:cs typeface="Arial" panose="020B0604020202020204" pitchFamily="34" charset="0"/>
                <a:sym typeface="+mn-ea"/>
              </a:rPr>
              <a:t>4- </a:t>
            </a:r>
            <a:r>
              <a:rPr lang="en-US" altLang="zh-CN" sz="2400" dirty="0">
                <a:solidFill>
                  <a:schemeClr val="bg1"/>
                </a:solidFill>
                <a:latin typeface="Arial" panose="020B0604020202020204" pitchFamily="34" charset="0"/>
                <a:ea typeface="Calibri" panose="020F0502020204030204" pitchFamily="34" charset="0"/>
                <a:cs typeface="Arial" panose="020B0604020202020204" pitchFamily="34" charset="0"/>
                <a:sym typeface="+mn-lt"/>
              </a:rPr>
              <a:t>Full Control </a:t>
            </a:r>
            <a:endParaRPr lang="en-US" sz="2400"/>
          </a:p>
        </p:txBody>
      </p:sp>
      <p:sp>
        <p:nvSpPr>
          <p:cNvPr id="4" name="Text Box 3"/>
          <p:cNvSpPr txBox="1"/>
          <p:nvPr/>
        </p:nvSpPr>
        <p:spPr>
          <a:xfrm>
            <a:off x="1446530" y="2295525"/>
            <a:ext cx="8417560" cy="1196481"/>
          </a:xfrm>
          <a:prstGeom prst="rect">
            <a:avLst/>
          </a:prstGeom>
          <a:noFill/>
        </p:spPr>
        <p:txBody>
          <a:bodyPr wrap="square" rtlCol="0" anchor="t">
            <a:spAutoFit/>
          </a:bodyPr>
          <a:lstStyle/>
          <a:p>
            <a:pPr>
              <a:lnSpc>
                <a:spcPct val="160000"/>
              </a:lnSpc>
            </a:pPr>
            <a:r>
              <a:rPr lang="en-US" sz="2400" dirty="0">
                <a:solidFill>
                  <a:schemeClr val="bg1"/>
                </a:solidFill>
                <a:latin typeface="Arial" panose="020B0604020202020204" pitchFamily="34" charset="0"/>
                <a:cs typeface="Arial" panose="020B0604020202020204" pitchFamily="34" charset="0"/>
                <a:sym typeface="+mn-ea"/>
              </a:rPr>
              <a:t>turn on or turn off the power on load according to power consumed by receiving commands from the Cloud server</a:t>
            </a:r>
            <a:r>
              <a:rPr lang="en-US" sz="2400" dirty="0">
                <a:solidFill>
                  <a:schemeClr val="tx2"/>
                </a:solidFill>
                <a:latin typeface="Arial" panose="020B0604020202020204" pitchFamily="34" charset="0"/>
                <a:cs typeface="Arial" panose="020B0604020202020204" pitchFamily="34" charset="0"/>
                <a:sym typeface="+mn-ea"/>
              </a:rPr>
              <a:t>.</a:t>
            </a:r>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8020" y="3067050"/>
            <a:ext cx="5775960" cy="723900"/>
          </a:xfrm>
        </p:spPr>
        <p:txBody>
          <a:bodyPr/>
          <a:lstStyle/>
          <a:p>
            <a:r>
              <a:rPr lang="en-US" altLang="ar-EG" sz="4000" dirty="0">
                <a:solidFill>
                  <a:schemeClr val="bg1"/>
                </a:solidFill>
                <a:latin typeface="+mn-lt"/>
                <a:ea typeface="Calibri" panose="020F0502020204030204" pitchFamily="34" charset="0"/>
                <a:cs typeface="Calibri" panose="020F0502020204030204" pitchFamily="34" charset="0"/>
                <a:sym typeface="+mn-lt"/>
              </a:rPr>
              <a:t>Testing and Validation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مربع نص 8"/>
          <p:cNvSpPr txBox="1"/>
          <p:nvPr/>
        </p:nvSpPr>
        <p:spPr>
          <a:xfrm>
            <a:off x="999744" y="950297"/>
            <a:ext cx="6096000" cy="369332"/>
          </a:xfrm>
          <a:prstGeom prst="rect">
            <a:avLst/>
          </a:prstGeom>
          <a:noFill/>
        </p:spPr>
        <p:txBody>
          <a:bodyPr wrap="square">
            <a:spAutoFit/>
          </a:bodyPr>
          <a:lstStyle/>
          <a:p>
            <a:r>
              <a:rPr lang="en-US" sz="1800" dirty="0">
                <a:solidFill>
                  <a:schemeClr val="accent2">
                    <a:lumMod val="60000"/>
                    <a:lumOff val="40000"/>
                  </a:schemeClr>
                </a:solidFill>
                <a:latin typeface="Arial" panose="020B0604020202020204" pitchFamily="34" charset="0"/>
                <a:cs typeface="Arial" panose="020B0604020202020204" pitchFamily="34" charset="0"/>
              </a:rPr>
              <a:t>(1) Voltameter testing</a:t>
            </a:r>
          </a:p>
        </p:txBody>
      </p:sp>
      <p:pic>
        <p:nvPicPr>
          <p:cNvPr id="11" name="صورة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42" y="1964467"/>
            <a:ext cx="5765043" cy="4454927"/>
          </a:xfrm>
          <a:prstGeom prst="rect">
            <a:avLst/>
          </a:prstGeom>
          <a:noFill/>
          <a:ln>
            <a:noFill/>
          </a:ln>
          <a:effectLst/>
        </p:spPr>
      </p:pic>
      <p:pic>
        <p:nvPicPr>
          <p:cNvPr id="14" name="عنصر نائب للصورة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458" y="1964467"/>
            <a:ext cx="6096000" cy="4454927"/>
          </a:xfrm>
          <a:prstGeom prst="rect">
            <a:avLst/>
          </a:prstGeom>
          <a:noFill/>
          <a:ln>
            <a:noFill/>
          </a:ln>
          <a:effectLst/>
        </p:spPr>
      </p:pic>
      <p:sp>
        <p:nvSpPr>
          <p:cNvPr id="17" name="عنصر نائب للمحتوى 2"/>
          <p:cNvSpPr>
            <a:spLocks noGrp="1"/>
          </p:cNvSpPr>
          <p:nvPr/>
        </p:nvSpPr>
        <p:spPr>
          <a:xfrm>
            <a:off x="524820" y="2445380"/>
            <a:ext cx="3751248" cy="72136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a:lstStyle>
          <a:p>
            <a:pPr marL="0" indent="0">
              <a:buNone/>
            </a:pPr>
            <a:r>
              <a:rPr lang="en-US" sz="1800" dirty="0">
                <a:solidFill>
                  <a:schemeClr val="accent2">
                    <a:lumMod val="50000"/>
                  </a:schemeClr>
                </a:solidFill>
                <a:cs typeface="Times New Roman" panose="02020603050405020304" pitchFamily="18" charset="0"/>
              </a:rPr>
              <a:t>When amplitude= 311</a:t>
            </a:r>
          </a:p>
          <a:p>
            <a:pPr marL="0" indent="0">
              <a:buNone/>
            </a:pPr>
            <a:r>
              <a:rPr lang="en-US" sz="1800" dirty="0">
                <a:solidFill>
                  <a:schemeClr val="accent2">
                    <a:lumMod val="50000"/>
                  </a:schemeClr>
                </a:solidFill>
                <a:cs typeface="Times New Roman" panose="02020603050405020304" pitchFamily="18" charset="0"/>
              </a:rPr>
              <a:t> Expected : 220</a:t>
            </a:r>
          </a:p>
        </p:txBody>
      </p:sp>
      <p:sp>
        <p:nvSpPr>
          <p:cNvPr id="24" name="عنصر نائب للمحتوى 2"/>
          <p:cNvSpPr>
            <a:spLocks noGrp="1"/>
          </p:cNvSpPr>
          <p:nvPr/>
        </p:nvSpPr>
        <p:spPr>
          <a:xfrm>
            <a:off x="6289863" y="2445380"/>
            <a:ext cx="3747539" cy="72136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a:lstStyle>
          <a:p>
            <a:pPr marL="0" indent="0">
              <a:buNone/>
            </a:pPr>
            <a:r>
              <a:rPr lang="en-US" sz="1800" dirty="0">
                <a:solidFill>
                  <a:schemeClr val="accent2">
                    <a:lumMod val="50000"/>
                  </a:schemeClr>
                </a:solidFill>
                <a:cs typeface="Times New Roman" panose="02020603050405020304" pitchFamily="18" charset="0"/>
              </a:rPr>
              <a:t>When amplitude= 200  </a:t>
            </a:r>
          </a:p>
          <a:p>
            <a:pPr marL="0" indent="0">
              <a:buNone/>
            </a:pPr>
            <a:r>
              <a:rPr lang="en-US" sz="1800" dirty="0">
                <a:solidFill>
                  <a:schemeClr val="accent2">
                    <a:lumMod val="50000"/>
                  </a:schemeClr>
                </a:solidFill>
                <a:cs typeface="Times New Roman" panose="02020603050405020304" pitchFamily="18" charset="0"/>
              </a:rPr>
              <a:t>Expected : 142</a:t>
            </a:r>
          </a:p>
        </p:txBody>
      </p:sp>
      <p:sp>
        <p:nvSpPr>
          <p:cNvPr id="25" name="TextBox 2"/>
          <p:cNvSpPr txBox="1"/>
          <p:nvPr/>
        </p:nvSpPr>
        <p:spPr>
          <a:xfrm>
            <a:off x="772108" y="438606"/>
            <a:ext cx="6097554" cy="400110"/>
          </a:xfrm>
          <a:prstGeom prst="rect">
            <a:avLst/>
          </a:prstGeom>
          <a:noFill/>
        </p:spPr>
        <p:txBody>
          <a:bodyPr wrap="square">
            <a:spAutoFit/>
          </a:bodyPr>
          <a:lstStyle/>
          <a:p>
            <a:r>
              <a:rPr lang="en-US" sz="2000" b="1" dirty="0">
                <a:solidFill>
                  <a:schemeClr val="accent2"/>
                </a:solidFill>
              </a:rPr>
              <a:t>Simulation Results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مربع نص 8"/>
          <p:cNvSpPr txBox="1"/>
          <p:nvPr/>
        </p:nvSpPr>
        <p:spPr>
          <a:xfrm>
            <a:off x="999744" y="950297"/>
            <a:ext cx="6096000" cy="369332"/>
          </a:xfrm>
          <a:prstGeom prst="rect">
            <a:avLst/>
          </a:prstGeom>
          <a:noFill/>
        </p:spPr>
        <p:txBody>
          <a:bodyPr wrap="square">
            <a:spAutoFit/>
          </a:bodyPr>
          <a:lstStyle/>
          <a:p>
            <a:r>
              <a:rPr lang="en-US" sz="1800" dirty="0">
                <a:solidFill>
                  <a:schemeClr val="accent2">
                    <a:lumMod val="60000"/>
                    <a:lumOff val="40000"/>
                  </a:schemeClr>
                </a:solidFill>
                <a:latin typeface="Arial" panose="020B0604020202020204" pitchFamily="34" charset="0"/>
                <a:cs typeface="Arial" panose="020B0604020202020204" pitchFamily="34" charset="0"/>
              </a:rPr>
              <a:t>(2) Ammeter testing</a:t>
            </a:r>
          </a:p>
        </p:txBody>
      </p:sp>
      <p:pic>
        <p:nvPicPr>
          <p:cNvPr id="12" name="صورة 11"/>
          <p:cNvPicPr>
            <a:picLocks noChangeAspect="1"/>
          </p:cNvPicPr>
          <p:nvPr/>
        </p:nvPicPr>
        <p:blipFill>
          <a:blip r:embed="rId2"/>
          <a:srcRect/>
          <a:stretch>
            <a:fillRect/>
          </a:stretch>
        </p:blipFill>
        <p:spPr>
          <a:xfrm>
            <a:off x="50542" y="1964467"/>
            <a:ext cx="5902036" cy="4454927"/>
          </a:xfrm>
          <a:prstGeom prst="rect">
            <a:avLst/>
          </a:prstGeom>
          <a:solidFill>
            <a:schemeClr val="accent6"/>
          </a:solidFill>
          <a:effectLst/>
        </p:spPr>
      </p:pic>
      <p:sp>
        <p:nvSpPr>
          <p:cNvPr id="13" name="عنصر نائب للمحتوى 2"/>
          <p:cNvSpPr>
            <a:spLocks noGrp="1"/>
          </p:cNvSpPr>
          <p:nvPr/>
        </p:nvSpPr>
        <p:spPr>
          <a:xfrm>
            <a:off x="142832" y="2445380"/>
            <a:ext cx="3798570" cy="72136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a:lstStyle>
          <a:p>
            <a:pPr marL="0" indent="0">
              <a:buNone/>
            </a:pPr>
            <a:r>
              <a:rPr lang="en-US" sz="1800" dirty="0">
                <a:solidFill>
                  <a:schemeClr val="accent2">
                    <a:lumMod val="50000"/>
                  </a:schemeClr>
                </a:solidFill>
                <a:cs typeface="Times New Roman" panose="02020603050405020304" pitchFamily="18" charset="0"/>
              </a:rPr>
              <a:t>When amplitude= 311</a:t>
            </a:r>
          </a:p>
          <a:p>
            <a:pPr marL="0" indent="0">
              <a:buNone/>
            </a:pPr>
            <a:r>
              <a:rPr lang="en-US" sz="1800" dirty="0">
                <a:solidFill>
                  <a:schemeClr val="accent2">
                    <a:lumMod val="50000"/>
                  </a:schemeClr>
                </a:solidFill>
                <a:cs typeface="Times New Roman" panose="02020603050405020304" pitchFamily="18" charset="0"/>
              </a:rPr>
              <a:t>Expected= 12  </a:t>
            </a:r>
          </a:p>
        </p:txBody>
      </p:sp>
      <p:pic>
        <p:nvPicPr>
          <p:cNvPr id="3" name="Picture 2"/>
          <p:cNvPicPr>
            <a:picLocks noChangeAspect="1"/>
          </p:cNvPicPr>
          <p:nvPr/>
        </p:nvPicPr>
        <p:blipFill>
          <a:blip r:embed="rId3"/>
          <a:stretch>
            <a:fillRect/>
          </a:stretch>
        </p:blipFill>
        <p:spPr>
          <a:xfrm>
            <a:off x="6239424" y="1964467"/>
            <a:ext cx="5633489" cy="4454927"/>
          </a:xfrm>
          <a:prstGeom prst="rect">
            <a:avLst/>
          </a:prstGeom>
        </p:spPr>
      </p:pic>
      <p:sp>
        <p:nvSpPr>
          <p:cNvPr id="10" name="عنصر نائب للمحتوى 2"/>
          <p:cNvSpPr>
            <a:spLocks noGrp="1"/>
          </p:cNvSpPr>
          <p:nvPr/>
        </p:nvSpPr>
        <p:spPr>
          <a:xfrm>
            <a:off x="6278534" y="2445380"/>
            <a:ext cx="3798570" cy="72136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a:lstStyle>
          <a:p>
            <a:pPr marL="0" indent="0">
              <a:buNone/>
            </a:pPr>
            <a:r>
              <a:rPr lang="en-US" sz="1800" dirty="0">
                <a:solidFill>
                  <a:schemeClr val="accent2">
                    <a:lumMod val="50000"/>
                  </a:schemeClr>
                </a:solidFill>
                <a:latin typeface="+mn-lt"/>
                <a:cs typeface="Times New Roman" panose="02020603050405020304" pitchFamily="18" charset="0"/>
              </a:rPr>
              <a:t>When amplitude= 200 </a:t>
            </a:r>
          </a:p>
          <a:p>
            <a:pPr marL="0" indent="0">
              <a:buNone/>
            </a:pPr>
            <a:r>
              <a:rPr lang="en-US" sz="1800" dirty="0">
                <a:solidFill>
                  <a:schemeClr val="accent2">
                    <a:lumMod val="50000"/>
                  </a:schemeClr>
                </a:solidFill>
                <a:latin typeface="+mn-lt"/>
                <a:cs typeface="Times New Roman" panose="02020603050405020304" pitchFamily="18" charset="0"/>
              </a:rPr>
              <a:t>Expected= 7.72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مربع نص 8"/>
          <p:cNvSpPr txBox="1"/>
          <p:nvPr/>
        </p:nvSpPr>
        <p:spPr>
          <a:xfrm>
            <a:off x="142832" y="115440"/>
            <a:ext cx="6096000" cy="646331"/>
          </a:xfrm>
          <a:prstGeom prst="rect">
            <a:avLst/>
          </a:prstGeom>
          <a:noFill/>
        </p:spPr>
        <p:txBody>
          <a:bodyPr wrap="square">
            <a:spAutoFit/>
          </a:bodyPr>
          <a:lstStyle/>
          <a:p>
            <a:r>
              <a:rPr lang="en-US" sz="1800" dirty="0">
                <a:solidFill>
                  <a:schemeClr val="accent2">
                    <a:lumMod val="60000"/>
                    <a:lumOff val="40000"/>
                  </a:schemeClr>
                </a:solidFill>
                <a:latin typeface="Arial" panose="020B0604020202020204" pitchFamily="34" charset="0"/>
                <a:cs typeface="Arial" panose="020B0604020202020204" pitchFamily="34" charset="0"/>
              </a:rPr>
              <a:t>(3) Power Factor testing</a:t>
            </a:r>
            <a:endParaRPr lang="en-US" sz="1800" dirty="0">
              <a:solidFill>
                <a:schemeClr val="tx2"/>
              </a:solidFill>
              <a:latin typeface="Times New Roman" panose="02020603050405020304" pitchFamily="18" charset="0"/>
              <a:cs typeface="Times New Roman" panose="02020603050405020304" pitchFamily="18" charset="0"/>
            </a:endParaRPr>
          </a:p>
          <a:p>
            <a:endParaRPr lang="en-US" sz="1800" dirty="0">
              <a:solidFill>
                <a:schemeClr val="accent2">
                  <a:lumMod val="60000"/>
                  <a:lumOff val="40000"/>
                </a:schemeClr>
              </a:solidFill>
              <a:latin typeface="Arial" panose="020B0604020202020204" pitchFamily="34" charset="0"/>
              <a:cs typeface="Arial" panose="020B0604020202020204" pitchFamily="34" charset="0"/>
            </a:endParaRPr>
          </a:p>
        </p:txBody>
      </p:sp>
      <p:pic>
        <p:nvPicPr>
          <p:cNvPr id="7" name="عنصر نائب للمحتوى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3341"/>
            <a:ext cx="12192000" cy="2701750"/>
          </a:xfrm>
          <a:prstGeom prst="rect">
            <a:avLst/>
          </a:prstGeom>
          <a:noFill/>
          <a:ln>
            <a:noFill/>
          </a:ln>
          <a:effectLst/>
        </p:spPr>
      </p:pic>
      <p:sp>
        <p:nvSpPr>
          <p:cNvPr id="10" name="مربع نص 9"/>
          <p:cNvSpPr txBox="1"/>
          <p:nvPr/>
        </p:nvSpPr>
        <p:spPr>
          <a:xfrm>
            <a:off x="0" y="3348244"/>
            <a:ext cx="12192001" cy="369332"/>
          </a:xfrm>
          <a:prstGeom prst="rect">
            <a:avLst/>
          </a:prstGeom>
          <a:noFill/>
        </p:spPr>
        <p:txBody>
          <a:bodyPr wrap="square">
            <a:spAutoFit/>
          </a:bodyPr>
          <a:lstStyle/>
          <a:p>
            <a:pPr algn="l"/>
            <a:r>
              <a:rPr lang="en-US" sz="1800" dirty="0">
                <a:solidFill>
                  <a:schemeClr val="tx2"/>
                </a:solidFill>
                <a:latin typeface="Times New Roman" panose="02020603050405020304" pitchFamily="18" charset="0"/>
                <a:cs typeface="Times New Roman" panose="02020603050405020304" pitchFamily="18" charset="0"/>
                <a:sym typeface="+mn-ea"/>
              </a:rPr>
              <a:t>     When phase between voltage and current = 0,                Expected value= 1 </a:t>
            </a:r>
            <a:endParaRPr lang="en-US" sz="1800" dirty="0">
              <a:solidFill>
                <a:schemeClr val="tx2"/>
              </a:solidFill>
              <a:latin typeface="Times New Roman" panose="02020603050405020304" pitchFamily="18" charset="0"/>
              <a:cs typeface="Times New Roman" panose="02020603050405020304" pitchFamily="18" charset="0"/>
            </a:endParaRPr>
          </a:p>
        </p:txBody>
      </p:sp>
      <p:pic>
        <p:nvPicPr>
          <p:cNvPr id="14" name="عنصر نائب للمحتوى 4"/>
          <p:cNvPicPr>
            <a:picLocks noChangeAspect="1"/>
          </p:cNvPicPr>
          <p:nvPr/>
        </p:nvPicPr>
        <p:blipFill>
          <a:blip r:embed="rId3"/>
          <a:srcRect/>
          <a:stretch>
            <a:fillRect/>
          </a:stretch>
        </p:blipFill>
        <p:spPr>
          <a:xfrm>
            <a:off x="0" y="3798332"/>
            <a:ext cx="12192000" cy="2561590"/>
          </a:xfrm>
          <a:prstGeom prst="rect">
            <a:avLst/>
          </a:prstGeom>
          <a:solidFill>
            <a:schemeClr val="accent6"/>
          </a:solidFill>
          <a:effectLst/>
        </p:spPr>
      </p:pic>
      <p:sp>
        <p:nvSpPr>
          <p:cNvPr id="18" name="مربع نص 17"/>
          <p:cNvSpPr txBox="1"/>
          <p:nvPr/>
        </p:nvSpPr>
        <p:spPr>
          <a:xfrm>
            <a:off x="-1" y="6406043"/>
            <a:ext cx="12192001" cy="369332"/>
          </a:xfrm>
          <a:prstGeom prst="rect">
            <a:avLst/>
          </a:prstGeom>
          <a:noFill/>
        </p:spPr>
        <p:txBody>
          <a:bodyPr wrap="square">
            <a:spAutoFit/>
          </a:bodyPr>
          <a:lstStyle/>
          <a:p>
            <a:pPr algn="l"/>
            <a:r>
              <a:rPr lang="en-US" sz="1800" dirty="0">
                <a:solidFill>
                  <a:schemeClr val="tx2"/>
                </a:solidFill>
                <a:latin typeface="Times New Roman" panose="02020603050405020304" pitchFamily="18" charset="0"/>
                <a:cs typeface="Times New Roman" panose="02020603050405020304" pitchFamily="18" charset="0"/>
                <a:sym typeface="+mn-ea"/>
              </a:rPr>
              <a:t>     When phase between voltage and current = 90,                Expected value= 0 </a:t>
            </a:r>
            <a:endParaRPr lang="en-US" sz="18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2108" y="438606"/>
            <a:ext cx="6097554" cy="369332"/>
          </a:xfrm>
          <a:prstGeom prst="rect">
            <a:avLst/>
          </a:prstGeom>
          <a:noFill/>
        </p:spPr>
        <p:txBody>
          <a:bodyPr wrap="square">
            <a:spAutoFit/>
          </a:bodyPr>
          <a:lstStyle/>
          <a:p>
            <a:r>
              <a:rPr lang="en-US" sz="1800" dirty="0">
                <a:solidFill>
                  <a:schemeClr val="accent2">
                    <a:lumMod val="60000"/>
                    <a:lumOff val="40000"/>
                  </a:schemeClr>
                </a:solidFill>
              </a:rPr>
              <a:t>(4) Smart Metering System</a:t>
            </a:r>
          </a:p>
        </p:txBody>
      </p:sp>
      <p:sp>
        <p:nvSpPr>
          <p:cNvPr id="6" name="TextBox 5"/>
          <p:cNvSpPr txBox="1"/>
          <p:nvPr/>
        </p:nvSpPr>
        <p:spPr>
          <a:xfrm>
            <a:off x="355341" y="6534069"/>
            <a:ext cx="7911581" cy="307777"/>
          </a:xfrm>
          <a:prstGeom prst="rect">
            <a:avLst/>
          </a:prstGeom>
          <a:noFill/>
        </p:spPr>
        <p:txBody>
          <a:bodyPr wrap="square">
            <a:spAutoFit/>
          </a:bodyPr>
          <a:lstStyle/>
          <a:p>
            <a:r>
              <a:rPr lang="en-US" i="1" dirty="0">
                <a:solidFill>
                  <a:schemeClr val="bg1"/>
                </a:solidFill>
              </a:rPr>
              <a:t>Circuit Diagram</a:t>
            </a:r>
          </a:p>
        </p:txBody>
      </p:sp>
      <p:pic>
        <p:nvPicPr>
          <p:cNvPr id="7" name="عنصر نائب للمحتوى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3691"/>
            <a:ext cx="12192000" cy="557430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0108">
            <a:hlinkClick r:id="" action="ppaction://media"/>
            <a:extLst>
              <a:ext uri="{FF2B5EF4-FFF2-40B4-BE49-F238E27FC236}">
                <a16:creationId xmlns:a16="http://schemas.microsoft.com/office/drawing/2014/main" id="{613EFF85-6773-4470-B088-E513B71A83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3125" y="1733551"/>
            <a:ext cx="8343900" cy="3962400"/>
          </a:xfrm>
          <a:prstGeom prst="rect">
            <a:avLst/>
          </a:prstGeom>
        </p:spPr>
      </p:pic>
      <p:sp>
        <p:nvSpPr>
          <p:cNvPr id="3" name="TextBox 2">
            <a:extLst>
              <a:ext uri="{FF2B5EF4-FFF2-40B4-BE49-F238E27FC236}">
                <a16:creationId xmlns:a16="http://schemas.microsoft.com/office/drawing/2014/main" id="{AE6C40B3-A828-45E3-85F5-E0E15138474F}"/>
              </a:ext>
            </a:extLst>
          </p:cNvPr>
          <p:cNvSpPr txBox="1"/>
          <p:nvPr/>
        </p:nvSpPr>
        <p:spPr>
          <a:xfrm>
            <a:off x="971550" y="600075"/>
            <a:ext cx="2371725" cy="461665"/>
          </a:xfrm>
          <a:prstGeom prst="rect">
            <a:avLst/>
          </a:prstGeom>
          <a:noFill/>
        </p:spPr>
        <p:txBody>
          <a:bodyPr wrap="square" rtlCol="0">
            <a:spAutoFit/>
          </a:bodyPr>
          <a:lstStyle/>
          <a:p>
            <a:r>
              <a:rPr lang="en-US" sz="2400" b="1" dirty="0">
                <a:solidFill>
                  <a:schemeClr val="bg1"/>
                </a:solidFill>
              </a:rPr>
              <a:t>Test HW</a:t>
            </a:r>
          </a:p>
        </p:txBody>
      </p:sp>
    </p:spTree>
    <p:extLst>
      <p:ext uri="{BB962C8B-B14F-4D97-AF65-F5344CB8AC3E}">
        <p14:creationId xmlns:p14="http://schemas.microsoft.com/office/powerpoint/2010/main" val="254010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43498137-ACEB-BA2E-CF3F-34F3A6C5A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060" y="185353"/>
            <a:ext cx="9279923" cy="6264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7618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8440" y="248137"/>
            <a:ext cx="8996363" cy="750670"/>
          </a:xfrm>
        </p:spPr>
        <p:txBody>
          <a:bodyPr/>
          <a:lstStyle/>
          <a:p>
            <a:r>
              <a:rPr lang="en-US" sz="2400" dirty="0">
                <a:solidFill>
                  <a:schemeClr val="accent2">
                    <a:lumMod val="60000"/>
                    <a:lumOff val="40000"/>
                  </a:schemeClr>
                </a:solidFill>
              </a:rPr>
              <a:t>3- Smart Parking System</a:t>
            </a:r>
          </a:p>
        </p:txBody>
      </p:sp>
      <p:sp>
        <p:nvSpPr>
          <p:cNvPr id="8" name="Text Placeholder 2"/>
          <p:cNvSpPr>
            <a:spLocks noGrp="1"/>
          </p:cNvSpPr>
          <p:nvPr>
            <p:ph type="body" idx="4294967295"/>
          </p:nvPr>
        </p:nvSpPr>
        <p:spPr>
          <a:xfrm>
            <a:off x="306962" y="998807"/>
            <a:ext cx="6867525" cy="6161648"/>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571500" indent="-342900">
              <a:buFont typeface="Wingdings" panose="05000000000000000000" pitchFamily="2" charset="2"/>
              <a:buChar char="q"/>
            </a:pPr>
            <a:r>
              <a:rPr lang="en-US" dirty="0">
                <a:solidFill>
                  <a:schemeClr val="bg1"/>
                </a:solidFill>
              </a:rPr>
              <a:t>	Objective:</a:t>
            </a:r>
          </a:p>
          <a:p>
            <a:pPr marL="1028700" lvl="1" indent="-342900">
              <a:buFont typeface="Wingdings" panose="05000000000000000000" pitchFamily="2" charset="2"/>
              <a:buChar char="Ø"/>
            </a:pPr>
            <a:r>
              <a:rPr lang="en-US" sz="2400" dirty="0">
                <a:solidFill>
                  <a:schemeClr val="bg1"/>
                </a:solidFill>
              </a:rPr>
              <a:t>Smart Parking helps to manage the cars and provides some sort of security and data collection to help in the future.</a:t>
            </a:r>
          </a:p>
          <a:p>
            <a:pPr marL="1028700" lvl="1" indent="-342900">
              <a:buFont typeface="Wingdings" panose="05000000000000000000" pitchFamily="2" charset="2"/>
              <a:buChar char="Ø"/>
            </a:pPr>
            <a:r>
              <a:rPr lang="en-US" sz="2400" dirty="0">
                <a:solidFill>
                  <a:schemeClr val="bg1"/>
                </a:solidFill>
              </a:rPr>
              <a:t>Each user will have a unique ID on his RFID Tag.</a:t>
            </a:r>
          </a:p>
          <a:p>
            <a:pPr marL="1028700" lvl="1" indent="-342900">
              <a:buFont typeface="Wingdings" panose="05000000000000000000" pitchFamily="2" charset="2"/>
              <a:buChar char="Ø"/>
            </a:pPr>
            <a:r>
              <a:rPr lang="en-US" sz="2400" dirty="0">
                <a:solidFill>
                  <a:schemeClr val="bg1"/>
                </a:solidFill>
              </a:rPr>
              <a:t>This Tag is what will be used to pass the gate.</a:t>
            </a:r>
          </a:p>
          <a:p>
            <a:pPr marL="1028700" lvl="1" indent="-342900">
              <a:buFont typeface="Wingdings" panose="05000000000000000000" pitchFamily="2" charset="2"/>
              <a:buChar char="Ø"/>
            </a:pPr>
            <a:r>
              <a:rPr lang="en-US" sz="2400" dirty="0">
                <a:solidFill>
                  <a:schemeClr val="bg1"/>
                </a:solidFill>
              </a:rPr>
              <a:t>The System will save the time of the car entering the system and the driver’s ID.</a:t>
            </a:r>
          </a:p>
          <a:p>
            <a:pPr marL="1028700" lvl="1" indent="-342900">
              <a:buFont typeface="Wingdings" panose="05000000000000000000" pitchFamily="2" charset="2"/>
              <a:buChar char="Ø"/>
            </a:pPr>
            <a:r>
              <a:rPr lang="en-US" sz="2400" dirty="0">
                <a:solidFill>
                  <a:schemeClr val="bg1"/>
                </a:solidFill>
              </a:rPr>
              <a:t>When the car is leaving we scan the ID again to save the time and date of leaving.</a:t>
            </a:r>
          </a:p>
          <a:p>
            <a:pPr marL="1028700" lvl="1" indent="-342900">
              <a:buFont typeface="Wingdings" panose="05000000000000000000" pitchFamily="2" charset="2"/>
              <a:buChar char="Ø"/>
            </a:pPr>
            <a:r>
              <a:rPr lang="en-US" sz="2400" dirty="0">
                <a:solidFill>
                  <a:schemeClr val="bg1"/>
                </a:solidFill>
              </a:rPr>
              <a:t> This helps if any urgent need to information about drivers in the future. </a:t>
            </a:r>
          </a:p>
          <a:p>
            <a:pPr marL="1143000" lvl="2" indent="0"/>
            <a:endParaRPr lang="en-US" dirty="0">
              <a:solidFill>
                <a:schemeClr val="bg1"/>
              </a:solidFill>
            </a:endParaRPr>
          </a:p>
        </p:txBody>
      </p:sp>
      <p:graphicFrame>
        <p:nvGraphicFramePr>
          <p:cNvPr id="7" name="Diagram 6"/>
          <p:cNvGraphicFramePr/>
          <p:nvPr/>
        </p:nvGraphicFramePr>
        <p:xfrm>
          <a:off x="6677607" y="1317771"/>
          <a:ext cx="5514393" cy="4842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l="7265" t="6757" r="9180" b="50599"/>
          <a:stretch>
            <a:fillRect/>
          </a:stretch>
        </p:blipFill>
        <p:spPr>
          <a:xfrm>
            <a:off x="1477010" y="3924886"/>
            <a:ext cx="6981825" cy="2580054"/>
          </a:xfrm>
          <a:prstGeom prst="rect">
            <a:avLst/>
          </a:prstGeom>
        </p:spPr>
      </p:pic>
      <p:sp>
        <p:nvSpPr>
          <p:cNvPr id="2" name="Title 1"/>
          <p:cNvSpPr>
            <a:spLocks noGrp="1"/>
          </p:cNvSpPr>
          <p:nvPr>
            <p:ph type="title" idx="4294967295"/>
          </p:nvPr>
        </p:nvSpPr>
        <p:spPr>
          <a:xfrm>
            <a:off x="1240302" y="359606"/>
            <a:ext cx="10515600" cy="568862"/>
          </a:xfrm>
        </p:spPr>
        <p:txBody>
          <a:bodyPr/>
          <a:lstStyle/>
          <a:p>
            <a:r>
              <a:rPr lang="en-US" sz="2400" b="1" dirty="0">
                <a:solidFill>
                  <a:schemeClr val="accent2">
                    <a:lumMod val="60000"/>
                    <a:lumOff val="40000"/>
                  </a:schemeClr>
                </a:solidFill>
              </a:rPr>
              <a:t>Top Level</a:t>
            </a:r>
          </a:p>
        </p:txBody>
      </p:sp>
      <p:pic>
        <p:nvPicPr>
          <p:cNvPr id="5" name="Picture 4"/>
          <p:cNvPicPr>
            <a:picLocks noChangeAspect="1"/>
          </p:cNvPicPr>
          <p:nvPr/>
        </p:nvPicPr>
        <p:blipFill>
          <a:blip r:embed="rId2"/>
          <a:srcRect l="4886" t="62143" r="17646" b="5034"/>
          <a:stretch>
            <a:fillRect/>
          </a:stretch>
        </p:blipFill>
        <p:spPr>
          <a:xfrm>
            <a:off x="4967922" y="928468"/>
            <a:ext cx="6473190" cy="2147472"/>
          </a:xfrm>
          <a:prstGeom prst="rect">
            <a:avLst/>
          </a:prstGeom>
        </p:spPr>
      </p:pic>
      <p:cxnSp>
        <p:nvCxnSpPr>
          <p:cNvPr id="1073742893" name="Curved Connector 1073742892"/>
          <p:cNvCxnSpPr/>
          <p:nvPr/>
        </p:nvCxnSpPr>
        <p:spPr>
          <a:xfrm rot="10800000" flipV="1">
            <a:off x="6203854" y="3075940"/>
            <a:ext cx="1364564" cy="848946"/>
          </a:xfrm>
          <a:prstGeom prst="curvedConnector3">
            <a:avLst>
              <a:gd name="adj1" fmla="val 50000"/>
            </a:avLst>
          </a:prstGeom>
          <a:ln w="76200" cap="flat" cmpd="sng">
            <a:solidFill>
              <a:srgbClr val="7B7B7B"/>
            </a:solidFill>
            <a:prstDash val="solid"/>
            <a:headEnd type="triangl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37428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8395994" y="769775"/>
          <a:ext cx="4114801" cy="5318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ubtitle 2"/>
          <p:cNvSpPr>
            <a:spLocks noGrp="1"/>
          </p:cNvSpPr>
          <p:nvPr>
            <p:ph type="title"/>
          </p:nvPr>
        </p:nvSpPr>
        <p:spPr>
          <a:xfrm>
            <a:off x="354563" y="1548881"/>
            <a:ext cx="9227976" cy="376023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lt1"/>
              </a:buClr>
              <a:buSzPts val="2400"/>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L="914400" marR="0" lvl="1" indent="-381000"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571500" marR="0" lvl="0" indent="-342900" algn="l" defTabSz="914400" rtl="0" eaLnBrk="1" fontAlgn="auto" latinLnBrk="0" hangingPunct="1">
              <a:lnSpc>
                <a:spcPct val="90000"/>
              </a:lnSpc>
              <a:spcBef>
                <a:spcPts val="1000"/>
              </a:spcBef>
              <a:spcAft>
                <a:spcPts val="0"/>
              </a:spcAft>
              <a:buClr>
                <a:srgbClr val="FFFFFF"/>
              </a:buClr>
              <a:buSzPts val="2400"/>
              <a:buFont typeface="Wingdings" panose="05000000000000000000" pitchFamily="2" charset="2"/>
              <a:buChar char="q"/>
              <a:defRPr/>
            </a:pPr>
            <a:r>
              <a:rPr kumimoji="0" lang="en-US" sz="2400" b="0" i="0" u="none" strike="noStrike" kern="0" cap="none" spc="0" normalizeH="0" baseline="0" noProof="0" dirty="0">
                <a:ln>
                  <a:noFill/>
                </a:ln>
                <a:solidFill>
                  <a:schemeClr val="bg1"/>
                </a:solidFill>
                <a:effectLst/>
                <a:uLnTx/>
                <a:uFillTx/>
                <a:latin typeface="Arial" panose="020B0604020202020204"/>
                <a:cs typeface="Arial" panose="020B0604020202020204"/>
                <a:sym typeface="Arial" panose="020B0604020202020204"/>
              </a:rPr>
              <a:t>	Admin: (who has access to control the system information)</a:t>
            </a:r>
          </a:p>
          <a:p>
            <a:pPr marL="1028700" marR="0" lvl="1" indent="-342900" algn="l" defTabSz="914400" rtl="0" eaLnBrk="1" fontAlgn="auto" latinLnBrk="0" hangingPunct="1">
              <a:lnSpc>
                <a:spcPct val="90000"/>
              </a:lnSpc>
              <a:spcBef>
                <a:spcPts val="500"/>
              </a:spcBef>
              <a:spcAft>
                <a:spcPts val="0"/>
              </a:spcAft>
              <a:buClr>
                <a:srgbClr val="888888"/>
              </a:buClr>
              <a:buSzPts val="2000"/>
              <a:buFont typeface="Wingdings" panose="05000000000000000000" pitchFamily="2" charset="2"/>
              <a:buChar char="Ø"/>
              <a:defRPr/>
            </a:pPr>
            <a:r>
              <a:rPr kumimoji="0" lang="en-US" sz="2000" b="0" i="0" u="none" strike="noStrike" kern="0" cap="none" spc="0" normalizeH="0" baseline="0" noProof="0" dirty="0">
                <a:ln>
                  <a:noFill/>
                </a:ln>
                <a:solidFill>
                  <a:schemeClr val="bg1"/>
                </a:solidFill>
                <a:effectLst/>
                <a:uLnTx/>
                <a:uFillTx/>
                <a:latin typeface="Arial" panose="020B0604020202020204"/>
                <a:cs typeface="Arial" panose="020B0604020202020204"/>
                <a:sym typeface="Arial" panose="020B0604020202020204"/>
              </a:rPr>
              <a:t>ADD user: Add a new user to the system by getting the ID from Keypad.</a:t>
            </a:r>
          </a:p>
          <a:p>
            <a:pPr marL="1028700" marR="0" lvl="1" indent="-342900" algn="l" defTabSz="914400" rtl="0" eaLnBrk="1" fontAlgn="auto" latinLnBrk="0" hangingPunct="1">
              <a:lnSpc>
                <a:spcPct val="90000"/>
              </a:lnSpc>
              <a:spcBef>
                <a:spcPts val="500"/>
              </a:spcBef>
              <a:spcAft>
                <a:spcPts val="0"/>
              </a:spcAft>
              <a:buClr>
                <a:srgbClr val="888888"/>
              </a:buClr>
              <a:buSzPts val="2000"/>
              <a:buFont typeface="Wingdings" panose="05000000000000000000" pitchFamily="2" charset="2"/>
              <a:buChar char="Ø"/>
              <a:defRPr/>
            </a:pPr>
            <a:r>
              <a:rPr kumimoji="0" lang="en-US" sz="2000" b="0" i="0" u="none" strike="noStrike" kern="0" cap="none" spc="0" normalizeH="0" baseline="0" noProof="0" dirty="0">
                <a:ln>
                  <a:noFill/>
                </a:ln>
                <a:solidFill>
                  <a:schemeClr val="bg1"/>
                </a:solidFill>
                <a:effectLst/>
                <a:uLnTx/>
                <a:uFillTx/>
                <a:latin typeface="Arial" panose="020B0604020202020204"/>
                <a:cs typeface="Arial" panose="020B0604020202020204"/>
                <a:sym typeface="Arial" panose="020B0604020202020204"/>
              </a:rPr>
              <a:t>Delete user: Delete a user from the memory of the system.</a:t>
            </a:r>
          </a:p>
          <a:p>
            <a:pPr marL="1028700" marR="0" lvl="1" indent="-342900" algn="l" defTabSz="914400" rtl="0" eaLnBrk="1" fontAlgn="auto" latinLnBrk="0" hangingPunct="1">
              <a:lnSpc>
                <a:spcPct val="90000"/>
              </a:lnSpc>
              <a:spcBef>
                <a:spcPts val="500"/>
              </a:spcBef>
              <a:spcAft>
                <a:spcPts val="0"/>
              </a:spcAft>
              <a:buClr>
                <a:srgbClr val="888888"/>
              </a:buClr>
              <a:buSzPts val="2000"/>
              <a:buFont typeface="Wingdings" panose="05000000000000000000" pitchFamily="2" charset="2"/>
              <a:buChar char="Ø"/>
              <a:defRPr/>
            </a:pPr>
            <a:r>
              <a:rPr kumimoji="0" lang="en-US" sz="2000" b="0" i="0" u="none" strike="noStrike" kern="0" cap="none" spc="0" normalizeH="0" baseline="0" noProof="0" dirty="0">
                <a:ln>
                  <a:noFill/>
                </a:ln>
                <a:solidFill>
                  <a:schemeClr val="bg1"/>
                </a:solidFill>
                <a:effectLst/>
                <a:uLnTx/>
                <a:uFillTx/>
                <a:latin typeface="Arial" panose="020B0604020202020204"/>
                <a:cs typeface="Arial" panose="020B0604020202020204"/>
                <a:sym typeface="Arial" panose="020B0604020202020204"/>
              </a:rPr>
              <a:t>Delete all users: from the system.</a:t>
            </a:r>
          </a:p>
          <a:p>
            <a:pPr marL="571500" marR="0" lvl="0" indent="-342900" algn="l" defTabSz="914400" rtl="0" eaLnBrk="1" fontAlgn="auto" latinLnBrk="0" hangingPunct="1">
              <a:lnSpc>
                <a:spcPct val="90000"/>
              </a:lnSpc>
              <a:spcBef>
                <a:spcPts val="1000"/>
              </a:spcBef>
              <a:spcAft>
                <a:spcPts val="0"/>
              </a:spcAft>
              <a:buClr>
                <a:srgbClr val="FFFFFF"/>
              </a:buClr>
              <a:buSzPts val="2400"/>
              <a:buFont typeface="Wingdings" panose="05000000000000000000" pitchFamily="2" charset="2"/>
              <a:buChar char="q"/>
              <a:defRPr/>
            </a:pPr>
            <a:r>
              <a:rPr kumimoji="0" lang="en-US" sz="2400" b="0" i="0" u="none" strike="noStrike" kern="0" cap="none" spc="0" normalizeH="0" baseline="0" noProof="0" dirty="0">
                <a:ln>
                  <a:noFill/>
                </a:ln>
                <a:solidFill>
                  <a:schemeClr val="bg1"/>
                </a:solidFill>
                <a:effectLst/>
                <a:uLnTx/>
                <a:uFillTx/>
                <a:latin typeface="Arial" panose="020B0604020202020204"/>
                <a:cs typeface="Arial" panose="020B0604020202020204"/>
                <a:sym typeface="Arial" panose="020B0604020202020204"/>
              </a:rPr>
              <a:t>Main Program: </a:t>
            </a:r>
          </a:p>
          <a:p>
            <a:pPr marL="1028700" marR="0" lvl="1" indent="-342900" algn="l" defTabSz="914400" rtl="0" eaLnBrk="1" fontAlgn="auto" latinLnBrk="0" hangingPunct="1">
              <a:lnSpc>
                <a:spcPct val="90000"/>
              </a:lnSpc>
              <a:spcBef>
                <a:spcPts val="500"/>
              </a:spcBef>
              <a:spcAft>
                <a:spcPts val="0"/>
              </a:spcAft>
              <a:buClr>
                <a:srgbClr val="888888"/>
              </a:buClr>
              <a:buSzPts val="2000"/>
              <a:buFont typeface="Wingdings" panose="05000000000000000000" pitchFamily="2" charset="2"/>
              <a:buChar char="Ø"/>
              <a:defRPr/>
            </a:pPr>
            <a:r>
              <a:rPr kumimoji="0" lang="en-US" sz="2000" b="0" i="0" u="none" strike="noStrike" kern="0" cap="none" spc="0" normalizeH="0" baseline="0" noProof="0" dirty="0">
                <a:ln>
                  <a:noFill/>
                </a:ln>
                <a:solidFill>
                  <a:schemeClr val="bg1"/>
                </a:solidFill>
                <a:effectLst/>
                <a:uLnTx/>
                <a:uFillTx/>
                <a:latin typeface="Arial" panose="020B0604020202020204"/>
                <a:cs typeface="Arial" panose="020B0604020202020204"/>
                <a:sym typeface="Arial" panose="020B0604020202020204"/>
              </a:rPr>
              <a:t> Receiving the ID through the I2C Bus from the Gates.</a:t>
            </a:r>
          </a:p>
          <a:p>
            <a:pPr marL="1028700" marR="0" lvl="1" indent="-342900" algn="l" defTabSz="914400" rtl="0" eaLnBrk="1" fontAlgn="auto" latinLnBrk="0" hangingPunct="1">
              <a:lnSpc>
                <a:spcPct val="90000"/>
              </a:lnSpc>
              <a:spcBef>
                <a:spcPts val="500"/>
              </a:spcBef>
              <a:spcAft>
                <a:spcPts val="0"/>
              </a:spcAft>
              <a:buClr>
                <a:srgbClr val="888888"/>
              </a:buClr>
              <a:buSzPts val="2000"/>
              <a:buFont typeface="Wingdings" panose="05000000000000000000" pitchFamily="2" charset="2"/>
              <a:buChar char="Ø"/>
              <a:defRPr/>
            </a:pPr>
            <a:r>
              <a:rPr kumimoji="0" lang="en-US" sz="2000" b="0" i="0" u="none" strike="noStrike" kern="0" cap="none" spc="0" normalizeH="0" baseline="0" noProof="0" dirty="0">
                <a:ln>
                  <a:noFill/>
                </a:ln>
                <a:solidFill>
                  <a:schemeClr val="bg1"/>
                </a:solidFill>
                <a:effectLst/>
                <a:uLnTx/>
                <a:uFillTx/>
                <a:latin typeface="Arial" panose="020B0604020202020204"/>
                <a:cs typeface="Arial" panose="020B0604020202020204"/>
                <a:sym typeface="Arial" panose="020B0604020202020204"/>
              </a:rPr>
              <a:t>Search the ID in the System Memory.</a:t>
            </a:r>
          </a:p>
          <a:p>
            <a:pPr marL="1028700" marR="0" lvl="1" indent="-342900" algn="l" defTabSz="914400" rtl="0" eaLnBrk="1" fontAlgn="auto" latinLnBrk="0" hangingPunct="1">
              <a:lnSpc>
                <a:spcPct val="90000"/>
              </a:lnSpc>
              <a:spcBef>
                <a:spcPts val="500"/>
              </a:spcBef>
              <a:spcAft>
                <a:spcPts val="0"/>
              </a:spcAft>
              <a:buClr>
                <a:srgbClr val="888888"/>
              </a:buClr>
              <a:buSzPts val="2000"/>
              <a:buFont typeface="Wingdings" panose="05000000000000000000" pitchFamily="2" charset="2"/>
              <a:buChar char="Ø"/>
              <a:defRPr/>
            </a:pPr>
            <a:r>
              <a:rPr kumimoji="0" lang="en-US" sz="2000" b="0" i="0" u="none" strike="noStrike" kern="0" cap="none" spc="0" normalizeH="0" baseline="0" noProof="0" dirty="0">
                <a:ln>
                  <a:noFill/>
                </a:ln>
                <a:solidFill>
                  <a:schemeClr val="bg1"/>
                </a:solidFill>
                <a:effectLst/>
                <a:uLnTx/>
                <a:uFillTx/>
                <a:latin typeface="Arial" panose="020B0604020202020204"/>
                <a:cs typeface="Arial" panose="020B0604020202020204"/>
                <a:sym typeface="Arial" panose="020B0604020202020204"/>
              </a:rPr>
              <a:t>If the ID is found return OK to open the gate.</a:t>
            </a:r>
          </a:p>
          <a:p>
            <a:pPr marL="1028700" marR="0" lvl="1" indent="-342900" algn="l" defTabSz="914400" rtl="0" eaLnBrk="1" fontAlgn="auto" latinLnBrk="0" hangingPunct="1">
              <a:lnSpc>
                <a:spcPct val="90000"/>
              </a:lnSpc>
              <a:spcBef>
                <a:spcPts val="500"/>
              </a:spcBef>
              <a:spcAft>
                <a:spcPts val="0"/>
              </a:spcAft>
              <a:buClr>
                <a:srgbClr val="888888"/>
              </a:buClr>
              <a:buSzPts val="2000"/>
              <a:buFont typeface="Wingdings" panose="05000000000000000000" pitchFamily="2" charset="2"/>
              <a:buChar char="Ø"/>
              <a:defRPr/>
            </a:pPr>
            <a:r>
              <a:rPr kumimoji="0" lang="en-US" sz="2000" b="0" i="0" u="none" strike="noStrike" kern="0" cap="none" spc="0" normalizeH="0" baseline="0" noProof="0" dirty="0">
                <a:ln>
                  <a:noFill/>
                </a:ln>
                <a:solidFill>
                  <a:schemeClr val="bg1"/>
                </a:solidFill>
                <a:effectLst/>
                <a:uLnTx/>
                <a:uFillTx/>
                <a:latin typeface="Arial" panose="020B0604020202020204"/>
                <a:cs typeface="Arial" panose="020B0604020202020204"/>
                <a:sym typeface="Arial" panose="020B0604020202020204"/>
              </a:rPr>
              <a:t>If not return not Ok.</a:t>
            </a:r>
          </a:p>
          <a:p>
            <a:endParaRPr lang="en-US" dirty="0"/>
          </a:p>
        </p:txBody>
      </p:sp>
      <p:sp>
        <p:nvSpPr>
          <p:cNvPr id="2" name="TextBox 1"/>
          <p:cNvSpPr txBox="1"/>
          <p:nvPr/>
        </p:nvSpPr>
        <p:spPr>
          <a:xfrm>
            <a:off x="1208195" y="769775"/>
            <a:ext cx="3167083" cy="461665"/>
          </a:xfrm>
          <a:prstGeom prst="rect">
            <a:avLst/>
          </a:prstGeom>
          <a:noFill/>
        </p:spPr>
        <p:txBody>
          <a:bodyPr wrap="square" rtlCol="0">
            <a:spAutoFit/>
          </a:bodyPr>
          <a:lstStyle/>
          <a:p>
            <a:r>
              <a:rPr lang="en-US" sz="2400" b="1" dirty="0">
                <a:solidFill>
                  <a:schemeClr val="accent2">
                    <a:lumMod val="60000"/>
                    <a:lumOff val="40000"/>
                  </a:schemeClr>
                </a:solidFill>
              </a:rPr>
              <a:t>Main ECU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021" y="335903"/>
            <a:ext cx="8078754" cy="746448"/>
          </a:xfrm>
        </p:spPr>
        <p:txBody>
          <a:bodyPr/>
          <a:lstStyle/>
          <a:p>
            <a:r>
              <a:rPr lang="en-US" sz="2400" b="1" dirty="0">
                <a:solidFill>
                  <a:schemeClr val="accent2">
                    <a:lumMod val="60000"/>
                    <a:lumOff val="40000"/>
                  </a:schemeClr>
                </a:solidFill>
              </a:rPr>
              <a:t>Main Flow</a:t>
            </a:r>
            <a:r>
              <a:rPr lang="ar-EG" sz="2400" b="1" dirty="0">
                <a:solidFill>
                  <a:schemeClr val="accent2">
                    <a:lumMod val="60000"/>
                    <a:lumOff val="40000"/>
                  </a:schemeClr>
                </a:solidFill>
              </a:rPr>
              <a:t> </a:t>
            </a:r>
            <a:r>
              <a:rPr lang="en-US" sz="2400" b="1" dirty="0">
                <a:solidFill>
                  <a:schemeClr val="accent2">
                    <a:lumMod val="60000"/>
                    <a:lumOff val="40000"/>
                  </a:schemeClr>
                </a:solidFill>
              </a:rPr>
              <a:t>Chart</a:t>
            </a:r>
          </a:p>
        </p:txBody>
      </p:sp>
      <p:pic>
        <p:nvPicPr>
          <p:cNvPr id="4" name="Picture 3"/>
          <p:cNvPicPr>
            <a:picLocks noChangeAspect="1"/>
          </p:cNvPicPr>
          <p:nvPr/>
        </p:nvPicPr>
        <p:blipFill>
          <a:blip r:embed="rId2"/>
          <a:stretch>
            <a:fillRect/>
          </a:stretch>
        </p:blipFill>
        <p:spPr>
          <a:xfrm>
            <a:off x="0" y="1218710"/>
            <a:ext cx="3894659" cy="5639289"/>
          </a:xfrm>
          <a:prstGeom prst="rect">
            <a:avLst/>
          </a:prstGeom>
        </p:spPr>
      </p:pic>
      <p:pic>
        <p:nvPicPr>
          <p:cNvPr id="6" name="Picture 5"/>
          <p:cNvPicPr>
            <a:picLocks noChangeAspect="1"/>
          </p:cNvPicPr>
          <p:nvPr/>
        </p:nvPicPr>
        <p:blipFill>
          <a:blip r:embed="rId3"/>
          <a:stretch>
            <a:fillRect/>
          </a:stretch>
        </p:blipFill>
        <p:spPr>
          <a:xfrm>
            <a:off x="3969836" y="1218711"/>
            <a:ext cx="4252328" cy="5639289"/>
          </a:xfrm>
          <a:prstGeom prst="rect">
            <a:avLst/>
          </a:prstGeom>
        </p:spPr>
      </p:pic>
      <p:pic>
        <p:nvPicPr>
          <p:cNvPr id="8" name="Picture 7"/>
          <p:cNvPicPr>
            <a:picLocks noChangeAspect="1"/>
          </p:cNvPicPr>
          <p:nvPr/>
        </p:nvPicPr>
        <p:blipFill>
          <a:blip r:embed="rId4"/>
          <a:stretch>
            <a:fillRect/>
          </a:stretch>
        </p:blipFill>
        <p:spPr>
          <a:xfrm>
            <a:off x="8297341" y="1218709"/>
            <a:ext cx="3861773" cy="5639289"/>
          </a:xfrm>
          <a:prstGeom prst="rect">
            <a:avLst/>
          </a:prstGeom>
        </p:spPr>
      </p:pic>
      <p:sp>
        <p:nvSpPr>
          <p:cNvPr id="9" name="Arrow: Right 8"/>
          <p:cNvSpPr/>
          <p:nvPr/>
        </p:nvSpPr>
        <p:spPr>
          <a:xfrm>
            <a:off x="3260104" y="6036906"/>
            <a:ext cx="1296955" cy="74644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Arrow: Right 9"/>
          <p:cNvSpPr/>
          <p:nvPr/>
        </p:nvSpPr>
        <p:spPr>
          <a:xfrm>
            <a:off x="7690851" y="5971592"/>
            <a:ext cx="1212980" cy="74644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873D3C-2BA1-8703-E7DD-C0D24D443D6E}"/>
              </a:ext>
            </a:extLst>
          </p:cNvPr>
          <p:cNvSpPr>
            <a:spLocks noGrp="1"/>
          </p:cNvSpPr>
          <p:nvPr>
            <p:ph type="title"/>
          </p:nvPr>
        </p:nvSpPr>
        <p:spPr>
          <a:xfrm>
            <a:off x="838200" y="365125"/>
            <a:ext cx="10515600" cy="880871"/>
          </a:xfrm>
        </p:spPr>
        <p:txBody>
          <a:bodyPr/>
          <a:lstStyle/>
          <a:p>
            <a:r>
              <a:rPr lang="en-US" dirty="0"/>
              <a:t>Main ECU</a:t>
            </a:r>
          </a:p>
        </p:txBody>
      </p:sp>
      <p:pic>
        <p:nvPicPr>
          <p:cNvPr id="5" name="Parking admin dashboard">
            <a:hlinkClick r:id="" action="ppaction://media"/>
            <a:extLst>
              <a:ext uri="{FF2B5EF4-FFF2-40B4-BE49-F238E27FC236}">
                <a16:creationId xmlns:a16="http://schemas.microsoft.com/office/drawing/2014/main" id="{04E5160A-28E1-28A7-A96F-3BE25927F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18237" y="1567771"/>
            <a:ext cx="7000137" cy="3937577"/>
          </a:xfrm>
          <a:prstGeom prst="rect">
            <a:avLst/>
          </a:prstGeom>
        </p:spPr>
      </p:pic>
    </p:spTree>
    <p:extLst>
      <p:ext uri="{BB962C8B-B14F-4D97-AF65-F5344CB8AC3E}">
        <p14:creationId xmlns:p14="http://schemas.microsoft.com/office/powerpoint/2010/main" val="321926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73021" y="335903"/>
            <a:ext cx="8078754" cy="746448"/>
          </a:xfrm>
        </p:spPr>
        <p:txBody>
          <a:bodyPr/>
          <a:lstStyle/>
          <a:p>
            <a:r>
              <a:rPr lang="en-US" sz="2400" b="1" dirty="0">
                <a:solidFill>
                  <a:schemeClr val="accent2">
                    <a:lumMod val="60000"/>
                    <a:lumOff val="40000"/>
                  </a:schemeClr>
                </a:solidFill>
              </a:rPr>
              <a:t>Gates</a:t>
            </a:r>
          </a:p>
        </p:txBody>
      </p:sp>
      <p:sp>
        <p:nvSpPr>
          <p:cNvPr id="7" name="TextBox 6"/>
          <p:cNvSpPr txBox="1"/>
          <p:nvPr/>
        </p:nvSpPr>
        <p:spPr>
          <a:xfrm>
            <a:off x="1628775" y="1803499"/>
            <a:ext cx="9444037" cy="2677656"/>
          </a:xfrm>
          <a:prstGeom prst="rect">
            <a:avLst/>
          </a:prstGeom>
          <a:noFill/>
        </p:spPr>
        <p:txBody>
          <a:bodyPr wrap="square" rtlCol="0">
            <a:spAutoFit/>
          </a:bodyPr>
          <a:lstStyle/>
          <a:p>
            <a:r>
              <a:rPr lang="en-US" sz="2400" dirty="0">
                <a:solidFill>
                  <a:schemeClr val="bg1"/>
                </a:solidFill>
              </a:rPr>
              <a:t>Entrance gates and Exit gates:</a:t>
            </a:r>
          </a:p>
          <a:p>
            <a:endParaRPr lang="en-US" sz="2400" dirty="0">
              <a:solidFill>
                <a:schemeClr val="bg1"/>
              </a:solidFill>
            </a:endParaRPr>
          </a:p>
          <a:p>
            <a:endParaRPr lang="en-US" sz="2400" dirty="0">
              <a:solidFill>
                <a:schemeClr val="bg1"/>
              </a:solidFill>
            </a:endParaRPr>
          </a:p>
          <a:p>
            <a:r>
              <a:rPr lang="en-US" sz="2400" dirty="0">
                <a:solidFill>
                  <a:schemeClr val="bg1"/>
                </a:solidFill>
              </a:rPr>
              <a:t>  Two cases  1-</a:t>
            </a:r>
            <a:r>
              <a:rPr lang="en-US" sz="2400" dirty="0"/>
              <a:t> </a:t>
            </a:r>
            <a:r>
              <a:rPr lang="en-US" sz="2400" dirty="0">
                <a:solidFill>
                  <a:schemeClr val="bg1"/>
                </a:solidFill>
                <a:latin typeface="+mn-lt"/>
              </a:rPr>
              <a:t>the ID is </a:t>
            </a:r>
            <a:r>
              <a:rPr lang="en-US" sz="2400" b="0" i="0" dirty="0">
                <a:solidFill>
                  <a:schemeClr val="bg1"/>
                </a:solidFill>
                <a:effectLst/>
                <a:latin typeface="+mn-lt"/>
              </a:rPr>
              <a:t>authorized</a:t>
            </a:r>
          </a:p>
          <a:p>
            <a:endParaRPr lang="en-US" sz="2400" dirty="0">
              <a:solidFill>
                <a:schemeClr val="bg1"/>
              </a:solidFill>
              <a:latin typeface="+mn-lt"/>
            </a:endParaRPr>
          </a:p>
          <a:p>
            <a:r>
              <a:rPr lang="en-US" sz="2400" dirty="0">
                <a:solidFill>
                  <a:schemeClr val="bg1"/>
                </a:solidFill>
                <a:latin typeface="+mn-lt"/>
              </a:rPr>
              <a:t>	           2- the ID is un</a:t>
            </a:r>
            <a:r>
              <a:rPr lang="en-US" sz="2400" b="0" i="0" dirty="0">
                <a:solidFill>
                  <a:schemeClr val="bg1"/>
                </a:solidFill>
                <a:effectLst/>
                <a:latin typeface="+mn-lt"/>
              </a:rPr>
              <a:t>authorized</a:t>
            </a:r>
            <a:endParaRPr lang="en-US" sz="2400" dirty="0">
              <a:solidFill>
                <a:schemeClr val="bg1"/>
              </a:solidFill>
              <a:latin typeface="+mn-lt"/>
            </a:endParaRPr>
          </a:p>
          <a:p>
            <a:endParaRPr lang="en-US" sz="2400" dirty="0">
              <a:solidFill>
                <a:schemeClr val="bg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9EC48-BFA1-4E8F-9F80-FD73B1969A1E}"/>
              </a:ext>
            </a:extLst>
          </p:cNvPr>
          <p:cNvSpPr>
            <a:spLocks noGrp="1"/>
          </p:cNvSpPr>
          <p:nvPr>
            <p:ph type="title"/>
          </p:nvPr>
        </p:nvSpPr>
        <p:spPr>
          <a:xfrm>
            <a:off x="106310" y="110529"/>
            <a:ext cx="3153001" cy="746448"/>
          </a:xfrm>
        </p:spPr>
        <p:txBody>
          <a:bodyPr/>
          <a:lstStyle/>
          <a:p>
            <a:r>
              <a:rPr lang="en-US" sz="2400" b="1" dirty="0">
                <a:solidFill>
                  <a:schemeClr val="accent2">
                    <a:lumMod val="60000"/>
                    <a:lumOff val="40000"/>
                  </a:schemeClr>
                </a:solidFill>
              </a:rPr>
              <a:t>Gates Flow</a:t>
            </a:r>
            <a:r>
              <a:rPr lang="ar-EG" sz="2400" b="1" dirty="0">
                <a:solidFill>
                  <a:schemeClr val="accent2">
                    <a:lumMod val="60000"/>
                    <a:lumOff val="40000"/>
                  </a:schemeClr>
                </a:solidFill>
              </a:rPr>
              <a:t> </a:t>
            </a:r>
            <a:r>
              <a:rPr lang="en-US" sz="2400" b="1" dirty="0">
                <a:solidFill>
                  <a:schemeClr val="accent2">
                    <a:lumMod val="60000"/>
                    <a:lumOff val="40000"/>
                  </a:schemeClr>
                </a:solidFill>
              </a:rPr>
              <a:t>Chart</a:t>
            </a:r>
          </a:p>
        </p:txBody>
      </p:sp>
      <p:sp>
        <p:nvSpPr>
          <p:cNvPr id="5" name="مربع نص 4">
            <a:extLst>
              <a:ext uri="{FF2B5EF4-FFF2-40B4-BE49-F238E27FC236}">
                <a16:creationId xmlns:a16="http://schemas.microsoft.com/office/drawing/2014/main" id="{C21DE3C4-B182-1E4F-BC19-602D029C4A7E}"/>
              </a:ext>
            </a:extLst>
          </p:cNvPr>
          <p:cNvSpPr txBox="1"/>
          <p:nvPr/>
        </p:nvSpPr>
        <p:spPr>
          <a:xfrm>
            <a:off x="901874" y="2539208"/>
            <a:ext cx="6372616" cy="461665"/>
          </a:xfrm>
          <a:prstGeom prst="rect">
            <a:avLst/>
          </a:prstGeom>
          <a:noFill/>
        </p:spPr>
        <p:txBody>
          <a:bodyPr wrap="square">
            <a:spAutoFit/>
          </a:bodyPr>
          <a:lstStyle/>
          <a:p>
            <a:r>
              <a:rPr lang="en-US" sz="2400" dirty="0">
                <a:solidFill>
                  <a:schemeClr val="accent2">
                    <a:lumMod val="40000"/>
                    <a:lumOff val="60000"/>
                  </a:schemeClr>
                </a:solidFill>
              </a:rPr>
              <a:t>1) Entrance Gates</a:t>
            </a:r>
          </a:p>
        </p:txBody>
      </p:sp>
      <p:pic>
        <p:nvPicPr>
          <p:cNvPr id="7" name="صورة 6">
            <a:extLst>
              <a:ext uri="{FF2B5EF4-FFF2-40B4-BE49-F238E27FC236}">
                <a16:creationId xmlns:a16="http://schemas.microsoft.com/office/drawing/2014/main" id="{19FB2D58-781A-D6D0-5D91-6E6009C3DFE6}"/>
              </a:ext>
            </a:extLst>
          </p:cNvPr>
          <p:cNvPicPr>
            <a:picLocks noChangeAspect="1"/>
          </p:cNvPicPr>
          <p:nvPr/>
        </p:nvPicPr>
        <p:blipFill>
          <a:blip r:embed="rId2"/>
          <a:stretch>
            <a:fillRect/>
          </a:stretch>
        </p:blipFill>
        <p:spPr>
          <a:xfrm>
            <a:off x="5123145" y="0"/>
            <a:ext cx="7068855" cy="6858000"/>
          </a:xfrm>
          <a:prstGeom prst="rect">
            <a:avLst/>
          </a:prstGeom>
        </p:spPr>
      </p:pic>
    </p:spTree>
    <p:extLst>
      <p:ext uri="{BB962C8B-B14F-4D97-AF65-F5344CB8AC3E}">
        <p14:creationId xmlns:p14="http://schemas.microsoft.com/office/powerpoint/2010/main" val="67373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C21DE3C4-B182-1E4F-BC19-602D029C4A7E}"/>
              </a:ext>
            </a:extLst>
          </p:cNvPr>
          <p:cNvSpPr txBox="1"/>
          <p:nvPr/>
        </p:nvSpPr>
        <p:spPr>
          <a:xfrm>
            <a:off x="901874" y="2539208"/>
            <a:ext cx="6372616" cy="461665"/>
          </a:xfrm>
          <a:prstGeom prst="rect">
            <a:avLst/>
          </a:prstGeom>
          <a:noFill/>
        </p:spPr>
        <p:txBody>
          <a:bodyPr wrap="square">
            <a:spAutoFit/>
          </a:bodyPr>
          <a:lstStyle/>
          <a:p>
            <a:r>
              <a:rPr lang="en-US" sz="2400" dirty="0">
                <a:solidFill>
                  <a:schemeClr val="accent2">
                    <a:lumMod val="40000"/>
                    <a:lumOff val="60000"/>
                  </a:schemeClr>
                </a:solidFill>
              </a:rPr>
              <a:t>2) Exit gates</a:t>
            </a:r>
          </a:p>
        </p:txBody>
      </p:sp>
      <p:pic>
        <p:nvPicPr>
          <p:cNvPr id="10" name="صورة 9">
            <a:extLst>
              <a:ext uri="{FF2B5EF4-FFF2-40B4-BE49-F238E27FC236}">
                <a16:creationId xmlns:a16="http://schemas.microsoft.com/office/drawing/2014/main" id="{0571B728-0192-FD7D-B3B0-079100D3902A}"/>
              </a:ext>
            </a:extLst>
          </p:cNvPr>
          <p:cNvPicPr>
            <a:picLocks noChangeAspect="1"/>
          </p:cNvPicPr>
          <p:nvPr/>
        </p:nvPicPr>
        <p:blipFill>
          <a:blip r:embed="rId2"/>
          <a:stretch>
            <a:fillRect/>
          </a:stretch>
        </p:blipFill>
        <p:spPr>
          <a:xfrm>
            <a:off x="5636713" y="0"/>
            <a:ext cx="6555288" cy="6858000"/>
          </a:xfrm>
          <a:prstGeom prst="rect">
            <a:avLst/>
          </a:prstGeom>
        </p:spPr>
      </p:pic>
    </p:spTree>
    <p:extLst>
      <p:ext uri="{BB962C8B-B14F-4D97-AF65-F5344CB8AC3E}">
        <p14:creationId xmlns:p14="http://schemas.microsoft.com/office/powerpoint/2010/main" val="10591079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110" y="393117"/>
            <a:ext cx="10515600" cy="1325563"/>
          </a:xfrm>
        </p:spPr>
        <p:txBody>
          <a:bodyPr/>
          <a:lstStyle/>
          <a:p>
            <a:r>
              <a:rPr lang="en-US" sz="2400" b="1" dirty="0">
                <a:solidFill>
                  <a:schemeClr val="accent2">
                    <a:lumMod val="60000"/>
                    <a:lumOff val="40000"/>
                  </a:schemeClr>
                </a:solidFill>
              </a:rPr>
              <a:t>Hardware tools</a:t>
            </a:r>
          </a:p>
        </p:txBody>
      </p:sp>
      <p:sp>
        <p:nvSpPr>
          <p:cNvPr id="4" name="TextBox 3"/>
          <p:cNvSpPr txBox="1"/>
          <p:nvPr/>
        </p:nvSpPr>
        <p:spPr>
          <a:xfrm>
            <a:off x="1287624" y="1828562"/>
            <a:ext cx="6410908" cy="1477328"/>
          </a:xfrm>
          <a:prstGeom prst="rect">
            <a:avLst/>
          </a:prstGeom>
          <a:noFill/>
        </p:spPr>
        <p:txBody>
          <a:bodyPr wrap="square">
            <a:spAutoFit/>
          </a:bodyPr>
          <a:lstStyle/>
          <a:p>
            <a:pPr marL="285750" indent="-285750">
              <a:buFont typeface="Wingdings" panose="05000000000000000000" pitchFamily="2" charset="2"/>
              <a:buChar char="§"/>
            </a:pPr>
            <a:r>
              <a:rPr lang="en-US" sz="1800" dirty="0">
                <a:solidFill>
                  <a:schemeClr val="tx2"/>
                </a:solidFill>
              </a:rPr>
              <a:t>I2C</a:t>
            </a:r>
          </a:p>
          <a:p>
            <a:pPr marL="285750" indent="-285750">
              <a:buFont typeface="Wingdings" panose="05000000000000000000" pitchFamily="2" charset="2"/>
              <a:buChar char="§"/>
            </a:pPr>
            <a:r>
              <a:rPr lang="en-US" sz="1800" dirty="0">
                <a:solidFill>
                  <a:schemeClr val="tx2"/>
                </a:solidFill>
              </a:rPr>
              <a:t>PWM</a:t>
            </a:r>
          </a:p>
          <a:p>
            <a:pPr marL="285750" indent="-285750">
              <a:buFont typeface="Wingdings" panose="05000000000000000000" pitchFamily="2" charset="2"/>
              <a:buChar char="§"/>
            </a:pPr>
            <a:r>
              <a:rPr lang="en-US" sz="1800" dirty="0">
                <a:solidFill>
                  <a:schemeClr val="tx2"/>
                </a:solidFill>
              </a:rPr>
              <a:t>EEPROM</a:t>
            </a:r>
          </a:p>
          <a:p>
            <a:pPr marL="285750" indent="-285750">
              <a:buFont typeface="Wingdings" panose="05000000000000000000" pitchFamily="2" charset="2"/>
              <a:buChar char="§"/>
            </a:pPr>
            <a:r>
              <a:rPr lang="en-US" sz="1800" dirty="0">
                <a:solidFill>
                  <a:schemeClr val="tx2"/>
                </a:solidFill>
              </a:rPr>
              <a:t>Key Pad</a:t>
            </a:r>
          </a:p>
          <a:p>
            <a:pPr marL="285750" indent="-285750">
              <a:buFont typeface="Wingdings" panose="05000000000000000000" pitchFamily="2" charset="2"/>
              <a:buChar char="§"/>
            </a:pPr>
            <a:r>
              <a:rPr lang="en-US" sz="1800" dirty="0">
                <a:solidFill>
                  <a:schemeClr val="tx2"/>
                </a:solidFill>
              </a:rPr>
              <a:t>LCD</a:t>
            </a:r>
          </a:p>
        </p:txBody>
      </p:sp>
      <p:sp>
        <p:nvSpPr>
          <p:cNvPr id="6" name="TextBox 5"/>
          <p:cNvSpPr txBox="1"/>
          <p:nvPr/>
        </p:nvSpPr>
        <p:spPr>
          <a:xfrm>
            <a:off x="1287623" y="3692770"/>
            <a:ext cx="6624735" cy="1200329"/>
          </a:xfrm>
          <a:prstGeom prst="rect">
            <a:avLst/>
          </a:prstGeom>
          <a:noFill/>
        </p:spPr>
        <p:txBody>
          <a:bodyPr wrap="square">
            <a:spAutoFit/>
          </a:bodyPr>
          <a:lstStyle/>
          <a:p>
            <a:pPr marL="285750" indent="-285750">
              <a:buFont typeface="Wingdings" panose="05000000000000000000" pitchFamily="2" charset="2"/>
              <a:buChar char="§"/>
            </a:pPr>
            <a:r>
              <a:rPr lang="en-US" sz="1800" dirty="0">
                <a:solidFill>
                  <a:schemeClr val="bg1"/>
                </a:solidFill>
              </a:rPr>
              <a:t>Servo Motor</a:t>
            </a:r>
            <a:endParaRPr lang="en-US" sz="1800" dirty="0">
              <a:solidFill>
                <a:schemeClr val="bg1"/>
              </a:solidFill>
              <a:effectLst/>
              <a:latin typeface="Times New Roman" panose="02020603050405020304" pitchFamily="18" charset="0"/>
            </a:endParaRPr>
          </a:p>
          <a:p>
            <a:r>
              <a:rPr lang="en-US" sz="1800" dirty="0">
                <a:solidFill>
                  <a:schemeClr val="bg1"/>
                </a:solidFill>
                <a:effectLst/>
                <a:latin typeface="Symbol" panose="05050102010706020507" pitchFamily="18" charset="2"/>
              </a:rPr>
              <a:t>• </a:t>
            </a:r>
            <a:r>
              <a:rPr lang="en-US" sz="1800" dirty="0">
                <a:solidFill>
                  <a:schemeClr val="bg1"/>
                </a:solidFill>
                <a:effectLst/>
                <a:latin typeface="Times New Roman" panose="02020603050405020304" pitchFamily="18" charset="0"/>
              </a:rPr>
              <a:t>A servo motor is an electronic circuit for controlling the direction of </a:t>
            </a:r>
            <a:endParaRPr lang="en-US" dirty="0">
              <a:solidFill>
                <a:schemeClr val="bg1"/>
              </a:solidFill>
            </a:endParaRPr>
          </a:p>
          <a:p>
            <a:r>
              <a:rPr lang="en-US" sz="1800" dirty="0">
                <a:solidFill>
                  <a:schemeClr val="bg1"/>
                </a:solidFill>
                <a:effectLst/>
                <a:latin typeface="Times New Roman" panose="02020603050405020304" pitchFamily="18" charset="0"/>
              </a:rPr>
              <a:t>rotation, as well as the position, of the motor shaft. </a:t>
            </a:r>
            <a:endParaRPr lang="en-US" dirty="0">
              <a:solidFill>
                <a:schemeClr val="bg1"/>
              </a:solidFill>
            </a:endParaRPr>
          </a:p>
          <a:p>
            <a:r>
              <a:rPr lang="en-US" sz="1800" dirty="0">
                <a:solidFill>
                  <a:schemeClr val="bg1"/>
                </a:solidFill>
                <a:effectLst/>
                <a:latin typeface="Symbol" panose="05050102010706020507" pitchFamily="18" charset="2"/>
              </a:rPr>
              <a:t>• </a:t>
            </a:r>
            <a:r>
              <a:rPr lang="en-US" sz="1800" dirty="0">
                <a:solidFill>
                  <a:schemeClr val="bg1"/>
                </a:solidFill>
                <a:effectLst/>
                <a:latin typeface="Times New Roman" panose="02020603050405020304" pitchFamily="18" charset="0"/>
              </a:rPr>
              <a:t>There are two types of servo motors AC and DC servo motors</a:t>
            </a:r>
            <a:endParaRPr lang="en-US" dirty="0">
              <a:solidFill>
                <a:schemeClr val="bg1"/>
              </a:solidFill>
            </a:endParaRPr>
          </a:p>
        </p:txBody>
      </p:sp>
      <p:pic>
        <p:nvPicPr>
          <p:cNvPr id="8" name="Picture 7"/>
          <p:cNvPicPr>
            <a:picLocks noChangeAspect="1"/>
          </p:cNvPicPr>
          <p:nvPr/>
        </p:nvPicPr>
        <p:blipFill>
          <a:blip r:embed="rId2"/>
          <a:stretch>
            <a:fillRect/>
          </a:stretch>
        </p:blipFill>
        <p:spPr>
          <a:xfrm>
            <a:off x="8667508" y="3714552"/>
            <a:ext cx="2004234" cy="145554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3CF7-EAC7-45CF-BF16-EFE51566DB87}"/>
              </a:ext>
            </a:extLst>
          </p:cNvPr>
          <p:cNvSpPr>
            <a:spLocks noGrp="1"/>
          </p:cNvSpPr>
          <p:nvPr>
            <p:ph type="ctrTitle"/>
          </p:nvPr>
        </p:nvSpPr>
        <p:spPr/>
        <p:txBody>
          <a:bodyPr/>
          <a:lstStyle/>
          <a:p>
            <a:r>
              <a:rPr lang="en-US" sz="3200" b="1" dirty="0">
                <a:solidFill>
                  <a:schemeClr val="accent2">
                    <a:lumMod val="75000"/>
                  </a:schemeClr>
                </a:solidFill>
              </a:rPr>
              <a:t>Radio-Frequency Identification (RFID)</a:t>
            </a:r>
            <a:endParaRPr lang="ar-EG" sz="3200" b="1" dirty="0">
              <a:solidFill>
                <a:schemeClr val="accent2">
                  <a:lumMod val="75000"/>
                </a:schemeClr>
              </a:solidFill>
            </a:endParaRPr>
          </a:p>
        </p:txBody>
      </p:sp>
    </p:spTree>
    <p:extLst>
      <p:ext uri="{BB962C8B-B14F-4D97-AF65-F5344CB8AC3E}">
        <p14:creationId xmlns:p14="http://schemas.microsoft.com/office/powerpoint/2010/main" val="2143272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35494" y="6196738"/>
            <a:ext cx="10641564" cy="483980"/>
          </a:xfrm>
        </p:spPr>
        <p:txBody>
          <a:bodyPr/>
          <a:lstStyle/>
          <a:p>
            <a:r>
              <a:rPr lang="en-US" sz="1800" dirty="0">
                <a:solidFill>
                  <a:schemeClr val="bg1">
                    <a:lumMod val="65000"/>
                  </a:schemeClr>
                </a:solidFill>
              </a:rPr>
              <a:t>Smart Campus System is divided to five Subsystems We will Discus them on the next slides.</a:t>
            </a:r>
          </a:p>
        </p:txBody>
      </p:sp>
      <p:graphicFrame>
        <p:nvGraphicFramePr>
          <p:cNvPr id="7" name="Diagram 6"/>
          <p:cNvGraphicFramePr/>
          <p:nvPr>
            <p:extLst>
              <p:ext uri="{D42A27DB-BD31-4B8C-83A1-F6EECF244321}">
                <p14:modId xmlns:p14="http://schemas.microsoft.com/office/powerpoint/2010/main" val="2314007288"/>
              </p:ext>
            </p:extLst>
          </p:nvPr>
        </p:nvGraphicFramePr>
        <p:xfrm>
          <a:off x="1977081" y="617838"/>
          <a:ext cx="8594503" cy="5553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2C890-698D-41E5-BED5-F0B53CA712A6}"/>
              </a:ext>
            </a:extLst>
          </p:cNvPr>
          <p:cNvSpPr>
            <a:spLocks noGrp="1"/>
          </p:cNvSpPr>
          <p:nvPr>
            <p:ph type="title"/>
          </p:nvPr>
        </p:nvSpPr>
        <p:spPr/>
        <p:txBody>
          <a:bodyPr/>
          <a:lstStyle/>
          <a:p>
            <a:r>
              <a:rPr lang="en-US" sz="2800" b="1" dirty="0">
                <a:solidFill>
                  <a:schemeClr val="accent2"/>
                </a:solidFill>
              </a:rPr>
              <a:t>What is RFID?</a:t>
            </a:r>
            <a:endParaRPr lang="ar-EG" sz="2800" dirty="0">
              <a:solidFill>
                <a:schemeClr val="accent2"/>
              </a:solidFill>
            </a:endParaRPr>
          </a:p>
        </p:txBody>
      </p:sp>
      <p:sp>
        <p:nvSpPr>
          <p:cNvPr id="3" name="Content Placeholder 2">
            <a:extLst>
              <a:ext uri="{FF2B5EF4-FFF2-40B4-BE49-F238E27FC236}">
                <a16:creationId xmlns:a16="http://schemas.microsoft.com/office/drawing/2014/main" id="{604DAED3-CD4E-45FF-94CD-93DB57E1D5C0}"/>
              </a:ext>
            </a:extLst>
          </p:cNvPr>
          <p:cNvSpPr>
            <a:spLocks noGrp="1"/>
          </p:cNvSpPr>
          <p:nvPr>
            <p:ph idx="1"/>
          </p:nvPr>
        </p:nvSpPr>
        <p:spPr/>
        <p:txBody>
          <a:bodyPr/>
          <a:lstStyle/>
          <a:p>
            <a:r>
              <a:rPr lang="en-US" sz="2000" dirty="0">
                <a:solidFill>
                  <a:schemeClr val="bg1"/>
                </a:solidFill>
              </a:rPr>
              <a:t>Radio Frequency Identification (RFID) is the wireless non-contact use of radio frequency waves to transfer data. RFID systems usually consist of RFID reader, RFID tags, and antennas</a:t>
            </a:r>
            <a:r>
              <a:rPr lang="en-US" dirty="0"/>
              <a:t>.</a:t>
            </a:r>
          </a:p>
          <a:p>
            <a:endParaRPr lang="en-US" dirty="0"/>
          </a:p>
          <a:p>
            <a:pPr marL="0" indent="0">
              <a:buNone/>
            </a:pPr>
            <a:endParaRPr lang="ar-E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645" y="3364409"/>
            <a:ext cx="2947258" cy="19612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331" y="3339588"/>
            <a:ext cx="2010907" cy="2010907"/>
          </a:xfrm>
          <a:prstGeom prst="rect">
            <a:avLst/>
          </a:prstGeom>
        </p:spPr>
      </p:pic>
      <p:sp>
        <p:nvSpPr>
          <p:cNvPr id="6" name="TextBox 5"/>
          <p:cNvSpPr txBox="1"/>
          <p:nvPr/>
        </p:nvSpPr>
        <p:spPr>
          <a:xfrm>
            <a:off x="3091543" y="5393144"/>
            <a:ext cx="1689463" cy="307777"/>
          </a:xfrm>
          <a:prstGeom prst="rect">
            <a:avLst/>
          </a:prstGeom>
          <a:noFill/>
        </p:spPr>
        <p:txBody>
          <a:bodyPr wrap="square" rtlCol="0">
            <a:spAutoFit/>
          </a:bodyPr>
          <a:lstStyle/>
          <a:p>
            <a:r>
              <a:rPr lang="en-US" dirty="0">
                <a:solidFill>
                  <a:schemeClr val="bg1"/>
                </a:solidFill>
              </a:rPr>
              <a:t>RFID reader</a:t>
            </a:r>
          </a:p>
        </p:txBody>
      </p:sp>
      <p:sp>
        <p:nvSpPr>
          <p:cNvPr id="7" name="TextBox 6"/>
          <p:cNvSpPr txBox="1"/>
          <p:nvPr/>
        </p:nvSpPr>
        <p:spPr>
          <a:xfrm>
            <a:off x="7622243" y="5393144"/>
            <a:ext cx="2534194" cy="307777"/>
          </a:xfrm>
          <a:prstGeom prst="rect">
            <a:avLst/>
          </a:prstGeom>
          <a:noFill/>
        </p:spPr>
        <p:txBody>
          <a:bodyPr wrap="square" rtlCol="0">
            <a:spAutoFit/>
          </a:bodyPr>
          <a:lstStyle/>
          <a:p>
            <a:r>
              <a:rPr lang="en-US" dirty="0">
                <a:solidFill>
                  <a:schemeClr val="bg1"/>
                </a:solidFill>
              </a:rPr>
              <a:t>RFID tag</a:t>
            </a:r>
          </a:p>
        </p:txBody>
      </p:sp>
    </p:spTree>
    <p:extLst>
      <p:ext uri="{BB962C8B-B14F-4D97-AF65-F5344CB8AC3E}">
        <p14:creationId xmlns:p14="http://schemas.microsoft.com/office/powerpoint/2010/main" val="2438569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accent2">
                    <a:lumMod val="75000"/>
                  </a:schemeClr>
                </a:solidFill>
              </a:rPr>
              <a:t>How does RFID work?</a:t>
            </a:r>
            <a:endParaRPr lang="en-US" sz="2800" dirty="0">
              <a:solidFill>
                <a:schemeClr val="accent2">
                  <a:lumMod val="75000"/>
                </a:schemeClr>
              </a:solidFill>
            </a:endParaRPr>
          </a:p>
        </p:txBody>
      </p:sp>
      <p:sp>
        <p:nvSpPr>
          <p:cNvPr id="3" name="Content Placeholder 2"/>
          <p:cNvSpPr>
            <a:spLocks noGrp="1"/>
          </p:cNvSpPr>
          <p:nvPr>
            <p:ph idx="1"/>
          </p:nvPr>
        </p:nvSpPr>
        <p:spPr>
          <a:xfrm>
            <a:off x="2589212" y="1905000"/>
            <a:ext cx="8915400" cy="4006222"/>
          </a:xfrm>
        </p:spPr>
        <p:txBody>
          <a:bodyPr>
            <a:normAutofit fontScale="70000" lnSpcReduction="20000"/>
          </a:bodyPr>
          <a:lstStyle/>
          <a:p>
            <a:r>
              <a:rPr lang="en-US" dirty="0">
                <a:solidFill>
                  <a:schemeClr val="accent1"/>
                </a:solidFill>
              </a:rPr>
              <a:t>Every RFID system consists of :</a:t>
            </a:r>
          </a:p>
          <a:p>
            <a:pPr marL="457200" lvl="1" indent="0">
              <a:buNone/>
            </a:pPr>
            <a:r>
              <a:rPr lang="en-US" dirty="0">
                <a:solidFill>
                  <a:schemeClr val="bg1"/>
                </a:solidFill>
              </a:rPr>
              <a:t>1- Scanning antenna</a:t>
            </a:r>
          </a:p>
          <a:p>
            <a:pPr marL="457200" lvl="1" indent="0">
              <a:buNone/>
            </a:pPr>
            <a:r>
              <a:rPr lang="en-US" dirty="0">
                <a:solidFill>
                  <a:schemeClr val="bg1"/>
                </a:solidFill>
              </a:rPr>
              <a:t>2- Transceiver </a:t>
            </a:r>
          </a:p>
          <a:p>
            <a:pPr marL="457200" lvl="1" indent="0">
              <a:buNone/>
            </a:pPr>
            <a:r>
              <a:rPr lang="en-US" dirty="0">
                <a:solidFill>
                  <a:schemeClr val="bg1"/>
                </a:solidFill>
              </a:rPr>
              <a:t>3- transponder </a:t>
            </a:r>
          </a:p>
          <a:p>
            <a:r>
              <a:rPr lang="en-US" dirty="0">
                <a:solidFill>
                  <a:schemeClr val="bg1"/>
                </a:solidFill>
              </a:rPr>
              <a:t>The transponder is in the RFID tag itself.</a:t>
            </a:r>
          </a:p>
          <a:p>
            <a:r>
              <a:rPr lang="en-US" dirty="0">
                <a:solidFill>
                  <a:schemeClr val="bg1"/>
                </a:solidFill>
              </a:rPr>
              <a:t>Both Scanning antenna and transceiver are combined and form the reader</a:t>
            </a:r>
          </a:p>
          <a:p>
            <a:r>
              <a:rPr lang="en-US" dirty="0">
                <a:solidFill>
                  <a:schemeClr val="bg1"/>
                </a:solidFill>
              </a:rPr>
              <a:t>RFID tags contain an integrated circuit and an antenna, which are used to transmit data to the RFID reader when the reader requests the data from the tag.</a:t>
            </a:r>
          </a:p>
          <a:p>
            <a:r>
              <a:rPr lang="en-US" dirty="0">
                <a:solidFill>
                  <a:schemeClr val="bg1"/>
                </a:solidFill>
              </a:rPr>
              <a:t>The reader then converts the radio waves to a more usable form of data.</a:t>
            </a:r>
          </a:p>
          <a:p>
            <a:r>
              <a:rPr lang="en-US" dirty="0">
                <a:solidFill>
                  <a:schemeClr val="bg1"/>
                </a:solidFill>
              </a:rPr>
              <a:t>Information collected from the tags is then transferred through a communications interface to a host computer system, where the data can be stored in a database and analyzed at a later time.</a:t>
            </a:r>
          </a:p>
          <a:p>
            <a:endParaRPr lang="en-US" dirty="0">
              <a:solidFill>
                <a:schemeClr val="bg1"/>
              </a:solidFill>
            </a:endParaRPr>
          </a:p>
          <a:p>
            <a:endParaRPr lang="en-US" dirty="0"/>
          </a:p>
          <a:p>
            <a:endParaRPr lang="en-US" dirty="0"/>
          </a:p>
        </p:txBody>
      </p:sp>
    </p:spTree>
    <p:extLst>
      <p:ext uri="{BB962C8B-B14F-4D97-AF65-F5344CB8AC3E}">
        <p14:creationId xmlns:p14="http://schemas.microsoft.com/office/powerpoint/2010/main" val="5758748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4606" y="1348602"/>
            <a:ext cx="9602788" cy="4823598"/>
          </a:xfrm>
        </p:spPr>
        <p:txBody>
          <a:bodyPr>
            <a:normAutofit fontScale="47500" lnSpcReduction="20000"/>
          </a:bodyPr>
          <a:lstStyle/>
          <a:p>
            <a:r>
              <a:rPr lang="en-US" sz="4400" dirty="0">
                <a:solidFill>
                  <a:schemeClr val="bg1"/>
                </a:solidFill>
              </a:rPr>
              <a:t>A Reader consists of a Radio Frequency module and an antenna which generates high frequency electromagnetic field.</a:t>
            </a:r>
          </a:p>
          <a:p>
            <a:r>
              <a:rPr lang="en-US" sz="4400" dirty="0">
                <a:solidFill>
                  <a:schemeClr val="bg1"/>
                </a:solidFill>
              </a:rPr>
              <a:t> On the other hand, the tag is usually a passive device, meaning it doesn’t contain a battery. Instead it contains a microchip that stores and processes information, and an antenna to receive and transmit a signal.</a:t>
            </a:r>
          </a:p>
          <a:p>
            <a:r>
              <a:rPr lang="en-US" sz="4400" dirty="0">
                <a:solidFill>
                  <a:schemeClr val="bg1"/>
                </a:solidFill>
              </a:rPr>
              <a:t>To read the information encoded on a tag, it is placed in close proximity to the Reader (does not need to be within direct line-of-sight of the reader). </a:t>
            </a:r>
          </a:p>
          <a:p>
            <a:r>
              <a:rPr lang="en-US" sz="4400" dirty="0">
                <a:solidFill>
                  <a:schemeClr val="bg1"/>
                </a:solidFill>
              </a:rPr>
              <a:t>The reader generates an electromagnetic field which causes electrons to move through the tag’s antenna and subsequently power the chip.</a:t>
            </a:r>
          </a:p>
          <a:p>
            <a:r>
              <a:rPr lang="en-US" sz="4400" dirty="0">
                <a:solidFill>
                  <a:schemeClr val="bg1"/>
                </a:solidFill>
              </a:rPr>
              <a:t>The powered chip inside the tag then responds by sending its stored information back to the reader in the form of another radio signal.</a:t>
            </a:r>
          </a:p>
          <a:p>
            <a:r>
              <a:rPr lang="en-US" sz="4400" dirty="0">
                <a:solidFill>
                  <a:schemeClr val="bg1"/>
                </a:solidFill>
              </a:rPr>
              <a:t> This is called backscatter. The backscatter is detected and interpreted by the reader which then sends the data out to a microcontroller.</a:t>
            </a:r>
          </a:p>
          <a:p>
            <a:endParaRPr lang="en-US" dirty="0">
              <a:solidFill>
                <a:schemeClr val="bg1"/>
              </a:solidFill>
            </a:endParaRPr>
          </a:p>
        </p:txBody>
      </p:sp>
    </p:spTree>
    <p:extLst>
      <p:ext uri="{BB962C8B-B14F-4D97-AF65-F5344CB8AC3E}">
        <p14:creationId xmlns:p14="http://schemas.microsoft.com/office/powerpoint/2010/main" val="2748143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accent2"/>
                </a:solidFill>
              </a:rPr>
              <a:t>Applications of RFID</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300" t="23049" r="22928" b="16562"/>
          <a:stretch/>
        </p:blipFill>
        <p:spPr>
          <a:xfrm>
            <a:off x="7226378" y="2522587"/>
            <a:ext cx="4424376" cy="1988453"/>
          </a:xfrm>
        </p:spPr>
      </p:pic>
      <p:sp>
        <p:nvSpPr>
          <p:cNvPr id="6" name="Rectangle 5"/>
          <p:cNvSpPr/>
          <p:nvPr/>
        </p:nvSpPr>
        <p:spPr>
          <a:xfrm>
            <a:off x="2218458" y="2522587"/>
            <a:ext cx="4495851" cy="2585323"/>
          </a:xfrm>
          <a:prstGeom prst="rect">
            <a:avLst/>
          </a:prstGeom>
        </p:spPr>
        <p:txBody>
          <a:bodyPr wrap="square">
            <a:spAutoFit/>
          </a:bodyPr>
          <a:lstStyle/>
          <a:p>
            <a:pPr>
              <a:lnSpc>
                <a:spcPct val="150000"/>
              </a:lnSpc>
            </a:pPr>
            <a:r>
              <a:rPr lang="en-US" sz="1800" dirty="0">
                <a:solidFill>
                  <a:schemeClr val="bg1"/>
                </a:solidFill>
              </a:rPr>
              <a:t>1. Institutions: Library, Hospitals, Schools, and Colleges </a:t>
            </a:r>
          </a:p>
          <a:p>
            <a:pPr>
              <a:lnSpc>
                <a:spcPct val="150000"/>
              </a:lnSpc>
            </a:pPr>
            <a:r>
              <a:rPr lang="en-US" sz="1800" dirty="0">
                <a:solidFill>
                  <a:schemeClr val="bg1"/>
                </a:solidFill>
              </a:rPr>
              <a:t>2. Transportation and Logistics </a:t>
            </a:r>
          </a:p>
          <a:p>
            <a:pPr>
              <a:lnSpc>
                <a:spcPct val="150000"/>
              </a:lnSpc>
            </a:pPr>
            <a:r>
              <a:rPr lang="en-US" sz="1800" dirty="0">
                <a:solidFill>
                  <a:schemeClr val="bg1"/>
                </a:solidFill>
              </a:rPr>
              <a:t>3. Access Control </a:t>
            </a:r>
          </a:p>
          <a:p>
            <a:pPr>
              <a:lnSpc>
                <a:spcPct val="150000"/>
              </a:lnSpc>
            </a:pPr>
            <a:r>
              <a:rPr lang="en-US" sz="1800" dirty="0">
                <a:solidFill>
                  <a:schemeClr val="bg1"/>
                </a:solidFill>
              </a:rPr>
              <a:t>4. Sports </a:t>
            </a:r>
          </a:p>
          <a:p>
            <a:pPr>
              <a:lnSpc>
                <a:spcPct val="150000"/>
              </a:lnSpc>
            </a:pPr>
            <a:r>
              <a:rPr lang="en-US" sz="1800" dirty="0">
                <a:solidFill>
                  <a:schemeClr val="bg1"/>
                </a:solidFill>
              </a:rPr>
              <a:t>5. Animal Tracking</a:t>
            </a:r>
          </a:p>
        </p:txBody>
      </p:sp>
    </p:spTree>
    <p:extLst>
      <p:ext uri="{BB962C8B-B14F-4D97-AF65-F5344CB8AC3E}">
        <p14:creationId xmlns:p14="http://schemas.microsoft.com/office/powerpoint/2010/main" val="3586244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accent2"/>
                </a:solidFill>
              </a:rPr>
              <a:t>RFID tags</a:t>
            </a:r>
          </a:p>
        </p:txBody>
      </p:sp>
      <p:sp>
        <p:nvSpPr>
          <p:cNvPr id="3" name="Content Placeholder 2"/>
          <p:cNvSpPr>
            <a:spLocks noGrp="1"/>
          </p:cNvSpPr>
          <p:nvPr>
            <p:ph idx="1"/>
          </p:nvPr>
        </p:nvSpPr>
        <p:spPr/>
        <p:txBody>
          <a:bodyPr/>
          <a:lstStyle/>
          <a:p>
            <a:r>
              <a:rPr lang="en-US" dirty="0">
                <a:solidFill>
                  <a:schemeClr val="bg1"/>
                </a:solidFill>
              </a:rPr>
              <a:t>Three different kinds of RFID tags are commercially available.</a:t>
            </a:r>
          </a:p>
          <a:p>
            <a:pPr marL="0" indent="0">
              <a:buNone/>
            </a:pPr>
            <a:r>
              <a:rPr lang="en-US" dirty="0">
                <a:solidFill>
                  <a:schemeClr val="bg1"/>
                </a:solidFill>
              </a:rPr>
              <a:t> 1) </a:t>
            </a:r>
            <a:r>
              <a:rPr lang="en-US" dirty="0">
                <a:solidFill>
                  <a:schemeClr val="accent1"/>
                </a:solidFill>
              </a:rPr>
              <a:t>Passive tags</a:t>
            </a:r>
            <a:r>
              <a:rPr lang="en-US" dirty="0">
                <a:solidFill>
                  <a:schemeClr val="bg1"/>
                </a:solidFill>
              </a:rPr>
              <a:t>: they do not have any power supply. They used to get their power from the incoming radio waves from the Readers.</a:t>
            </a:r>
          </a:p>
          <a:p>
            <a:pPr marL="0" indent="0">
              <a:buNone/>
            </a:pPr>
            <a:r>
              <a:rPr lang="en-US" dirty="0">
                <a:solidFill>
                  <a:schemeClr val="bg1"/>
                </a:solidFill>
              </a:rPr>
              <a:t> 2) </a:t>
            </a:r>
            <a:r>
              <a:rPr lang="en-US" dirty="0">
                <a:solidFill>
                  <a:schemeClr val="accent1"/>
                </a:solidFill>
              </a:rPr>
              <a:t>Active tags</a:t>
            </a:r>
            <a:r>
              <a:rPr lang="en-US" dirty="0">
                <a:solidFill>
                  <a:schemeClr val="bg1"/>
                </a:solidFill>
              </a:rPr>
              <a:t>: they have a power source for their internal circuitries. And for sending the response to the reader also, it uses its own power supply. </a:t>
            </a:r>
          </a:p>
          <a:p>
            <a:pPr marL="0" indent="0">
              <a:buNone/>
            </a:pPr>
            <a:r>
              <a:rPr lang="en-US" dirty="0">
                <a:solidFill>
                  <a:schemeClr val="bg1"/>
                </a:solidFill>
              </a:rPr>
              <a:t> 3) </a:t>
            </a:r>
            <a:r>
              <a:rPr lang="en-US" dirty="0">
                <a:solidFill>
                  <a:schemeClr val="accent1"/>
                </a:solidFill>
              </a:rPr>
              <a:t>Semi-passive tags</a:t>
            </a:r>
            <a:r>
              <a:rPr lang="en-US" dirty="0">
                <a:solidFill>
                  <a:schemeClr val="bg1"/>
                </a:solidFill>
              </a:rPr>
              <a:t>: which have a power supply for internal circuitries, but for sending the response it relies on the radio waves received from the Reader.</a:t>
            </a:r>
          </a:p>
        </p:txBody>
      </p:sp>
    </p:spTree>
    <p:extLst>
      <p:ext uri="{BB962C8B-B14F-4D97-AF65-F5344CB8AC3E}">
        <p14:creationId xmlns:p14="http://schemas.microsoft.com/office/powerpoint/2010/main" val="177105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accent2"/>
                </a:solidFill>
              </a:rPr>
              <a:t>Operating Frequency</a:t>
            </a:r>
          </a:p>
        </p:txBody>
      </p:sp>
      <p:sp>
        <p:nvSpPr>
          <p:cNvPr id="3" name="Content Placeholder 2"/>
          <p:cNvSpPr>
            <a:spLocks noGrp="1"/>
          </p:cNvSpPr>
          <p:nvPr>
            <p:ph idx="1"/>
          </p:nvPr>
        </p:nvSpPr>
        <p:spPr/>
        <p:txBody>
          <a:bodyPr>
            <a:normAutofit fontScale="92500"/>
          </a:bodyPr>
          <a:lstStyle/>
          <a:p>
            <a:r>
              <a:rPr lang="en-US" dirty="0">
                <a:solidFill>
                  <a:schemeClr val="bg1"/>
                </a:solidFill>
              </a:rPr>
              <a:t>This RFID system is mainly operated in three frequency bands.</a:t>
            </a:r>
          </a:p>
          <a:p>
            <a:pPr marL="0" indent="0">
              <a:buNone/>
            </a:pPr>
            <a:r>
              <a:rPr lang="en-US" dirty="0">
                <a:solidFill>
                  <a:schemeClr val="bg1"/>
                </a:solidFill>
              </a:rPr>
              <a:t> 1) LF: Low-Frequency band </a:t>
            </a:r>
          </a:p>
          <a:p>
            <a:pPr lvl="1">
              <a:buFont typeface="Arial" panose="020B0604020202020204" pitchFamily="34" charset="0"/>
              <a:buChar char="•"/>
            </a:pPr>
            <a:r>
              <a:rPr lang="en-US" dirty="0">
                <a:solidFill>
                  <a:schemeClr val="bg1"/>
                </a:solidFill>
              </a:rPr>
              <a:t>125 : 134 KHZ</a:t>
            </a:r>
          </a:p>
          <a:p>
            <a:pPr lvl="1">
              <a:buFont typeface="Arial" panose="020B0604020202020204" pitchFamily="34" charset="0"/>
              <a:buChar char="•"/>
            </a:pPr>
            <a:r>
              <a:rPr lang="en-US" dirty="0">
                <a:solidFill>
                  <a:schemeClr val="bg1"/>
                </a:solidFill>
              </a:rPr>
              <a:t>Range up to 10 cm</a:t>
            </a:r>
          </a:p>
          <a:p>
            <a:pPr marL="0" indent="0">
              <a:buNone/>
            </a:pPr>
            <a:r>
              <a:rPr lang="en-US" dirty="0">
                <a:solidFill>
                  <a:schemeClr val="bg1"/>
                </a:solidFill>
              </a:rPr>
              <a:t>2) HF: High-Frequency band </a:t>
            </a:r>
          </a:p>
          <a:p>
            <a:pPr lvl="1">
              <a:buFont typeface="Arial" panose="020B0604020202020204" pitchFamily="34" charset="0"/>
              <a:buChar char="•"/>
            </a:pPr>
            <a:r>
              <a:rPr lang="en-US" dirty="0">
                <a:solidFill>
                  <a:schemeClr val="bg1"/>
                </a:solidFill>
              </a:rPr>
              <a:t>13.56 MHZ</a:t>
            </a:r>
          </a:p>
          <a:p>
            <a:pPr lvl="1">
              <a:buFont typeface="Arial" panose="020B0604020202020204" pitchFamily="34" charset="0"/>
              <a:buChar char="•"/>
            </a:pPr>
            <a:r>
              <a:rPr lang="en-US" dirty="0">
                <a:solidFill>
                  <a:schemeClr val="bg1"/>
                </a:solidFill>
              </a:rPr>
              <a:t>Range up to 1 m</a:t>
            </a:r>
          </a:p>
          <a:p>
            <a:pPr marL="0" indent="0">
              <a:buNone/>
            </a:pPr>
            <a:r>
              <a:rPr lang="en-US" dirty="0">
                <a:solidFill>
                  <a:schemeClr val="bg1"/>
                </a:solidFill>
              </a:rPr>
              <a:t>3) UHF: Ultra High-Frequency band </a:t>
            </a:r>
          </a:p>
          <a:p>
            <a:pPr lvl="1">
              <a:buFont typeface="Arial" panose="020B0604020202020204" pitchFamily="34" charset="0"/>
              <a:buChar char="•"/>
            </a:pPr>
            <a:r>
              <a:rPr lang="en-US" dirty="0">
                <a:solidFill>
                  <a:schemeClr val="bg1"/>
                </a:solidFill>
              </a:rPr>
              <a:t>860 : 960 MHZ</a:t>
            </a:r>
          </a:p>
          <a:p>
            <a:pPr lvl="1">
              <a:buFont typeface="Arial" panose="020B0604020202020204" pitchFamily="34" charset="0"/>
              <a:buChar char="•"/>
            </a:pPr>
            <a:r>
              <a:rPr lang="en-US" dirty="0">
                <a:solidFill>
                  <a:schemeClr val="bg1"/>
                </a:solidFill>
              </a:rPr>
              <a:t>Range up to 10 : 15 m</a:t>
            </a:r>
          </a:p>
        </p:txBody>
      </p:sp>
    </p:spTree>
    <p:extLst>
      <p:ext uri="{BB962C8B-B14F-4D97-AF65-F5344CB8AC3E}">
        <p14:creationId xmlns:p14="http://schemas.microsoft.com/office/powerpoint/2010/main" val="2120923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accent2">
                    <a:lumMod val="75000"/>
                  </a:schemeClr>
                </a:solidFill>
              </a:rPr>
              <a:t>Working principle of HF RFID </a:t>
            </a:r>
          </a:p>
        </p:txBody>
      </p:sp>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818" t="15673" r="5296" b="12413"/>
          <a:stretch/>
        </p:blipFill>
        <p:spPr>
          <a:xfrm>
            <a:off x="3126376" y="2838994"/>
            <a:ext cx="6104709" cy="2717075"/>
          </a:xfrm>
        </p:spPr>
      </p:pic>
      <p:sp>
        <p:nvSpPr>
          <p:cNvPr id="9" name="TextBox 8"/>
          <p:cNvSpPr txBox="1"/>
          <p:nvPr/>
        </p:nvSpPr>
        <p:spPr>
          <a:xfrm>
            <a:off x="2281646" y="2055308"/>
            <a:ext cx="7924800" cy="369332"/>
          </a:xfrm>
          <a:prstGeom prst="rect">
            <a:avLst/>
          </a:prstGeom>
          <a:noFill/>
        </p:spPr>
        <p:txBody>
          <a:bodyPr wrap="square" rtlCol="0">
            <a:spAutoFit/>
          </a:bodyPr>
          <a:lstStyle/>
          <a:p>
            <a:r>
              <a:rPr lang="en-US" sz="1800" dirty="0">
                <a:solidFill>
                  <a:schemeClr val="bg1"/>
                </a:solidFill>
              </a:rPr>
              <a:t>First of all let’s see what is the simplified structure of an RFID Reader</a:t>
            </a:r>
          </a:p>
        </p:txBody>
      </p:sp>
      <p:sp>
        <p:nvSpPr>
          <p:cNvPr id="10" name="TextBox 9"/>
          <p:cNvSpPr txBox="1"/>
          <p:nvPr/>
        </p:nvSpPr>
        <p:spPr>
          <a:xfrm>
            <a:off x="5365915" y="5601091"/>
            <a:ext cx="2629989" cy="307777"/>
          </a:xfrm>
          <a:prstGeom prst="rect">
            <a:avLst/>
          </a:prstGeom>
          <a:noFill/>
        </p:spPr>
        <p:txBody>
          <a:bodyPr wrap="square" rtlCol="0">
            <a:spAutoFit/>
          </a:bodyPr>
          <a:lstStyle/>
          <a:p>
            <a:r>
              <a:rPr lang="en-US" dirty="0">
                <a:solidFill>
                  <a:schemeClr val="bg1"/>
                </a:solidFill>
              </a:rPr>
              <a:t>RFID Reader</a:t>
            </a:r>
          </a:p>
        </p:txBody>
      </p:sp>
    </p:spTree>
    <p:extLst>
      <p:ext uri="{BB962C8B-B14F-4D97-AF65-F5344CB8AC3E}">
        <p14:creationId xmlns:p14="http://schemas.microsoft.com/office/powerpoint/2010/main" val="27806448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15" t="14060" r="7110" b="11952"/>
          <a:stretch/>
        </p:blipFill>
        <p:spPr>
          <a:xfrm>
            <a:off x="2903782" y="2748860"/>
            <a:ext cx="6936904" cy="3162989"/>
          </a:xfrm>
        </p:spPr>
      </p:pic>
      <p:sp>
        <p:nvSpPr>
          <p:cNvPr id="7" name="TextBox 6"/>
          <p:cNvSpPr txBox="1"/>
          <p:nvPr/>
        </p:nvSpPr>
        <p:spPr>
          <a:xfrm>
            <a:off x="1397199" y="1190625"/>
            <a:ext cx="8600830" cy="461665"/>
          </a:xfrm>
          <a:prstGeom prst="rect">
            <a:avLst/>
          </a:prstGeom>
          <a:noFill/>
        </p:spPr>
        <p:txBody>
          <a:bodyPr wrap="square" rtlCol="0">
            <a:spAutoFit/>
          </a:bodyPr>
          <a:lstStyle/>
          <a:p>
            <a:r>
              <a:rPr lang="en-US" sz="2400" b="1" dirty="0">
                <a:solidFill>
                  <a:schemeClr val="bg1"/>
                </a:solidFill>
              </a:rPr>
              <a:t>Simplified structure of RFID tag</a:t>
            </a:r>
          </a:p>
        </p:txBody>
      </p:sp>
      <p:sp>
        <p:nvSpPr>
          <p:cNvPr id="8" name="TextBox 7"/>
          <p:cNvSpPr txBox="1"/>
          <p:nvPr/>
        </p:nvSpPr>
        <p:spPr>
          <a:xfrm>
            <a:off x="5697614" y="5973111"/>
            <a:ext cx="2952206" cy="307777"/>
          </a:xfrm>
          <a:prstGeom prst="rect">
            <a:avLst/>
          </a:prstGeom>
          <a:noFill/>
        </p:spPr>
        <p:txBody>
          <a:bodyPr wrap="square" rtlCol="0">
            <a:spAutoFit/>
          </a:bodyPr>
          <a:lstStyle/>
          <a:p>
            <a:r>
              <a:rPr lang="en-US" dirty="0">
                <a:solidFill>
                  <a:schemeClr val="bg1"/>
                </a:solidFill>
              </a:rPr>
              <a:t>RFID tag</a:t>
            </a:r>
          </a:p>
        </p:txBody>
      </p:sp>
    </p:spTree>
    <p:extLst>
      <p:ext uri="{BB962C8B-B14F-4D97-AF65-F5344CB8AC3E}">
        <p14:creationId xmlns:p14="http://schemas.microsoft.com/office/powerpoint/2010/main" val="29094538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1501"/>
            <a:ext cx="10515600" cy="5605464"/>
          </a:xfrm>
        </p:spPr>
        <p:txBody>
          <a:bodyPr/>
          <a:lstStyle/>
          <a:p>
            <a:r>
              <a:rPr lang="en-US" dirty="0">
                <a:solidFill>
                  <a:schemeClr val="bg1"/>
                </a:solidFill>
              </a:rPr>
              <a:t>The working principle for the HF RFID tags is: Inductive coupling (Near field coupling).</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039" t="-10928" r="1039" b="10928"/>
          <a:stretch/>
        </p:blipFill>
        <p:spPr>
          <a:xfrm>
            <a:off x="3763153" y="2193609"/>
            <a:ext cx="6522720" cy="3669030"/>
          </a:xfrm>
          <a:prstGeom prst="rect">
            <a:avLst/>
          </a:prstGeom>
        </p:spPr>
      </p:pic>
    </p:spTree>
    <p:extLst>
      <p:ext uri="{BB962C8B-B14F-4D97-AF65-F5344CB8AC3E}">
        <p14:creationId xmlns:p14="http://schemas.microsoft.com/office/powerpoint/2010/main" val="29028714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Depth- What is RFID- How It Works- Interface RC522 with Arduin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53299" y="549027"/>
            <a:ext cx="9285402" cy="5718106"/>
          </a:xfrm>
        </p:spPr>
      </p:pic>
    </p:spTree>
    <p:extLst>
      <p:ext uri="{BB962C8B-B14F-4D97-AF65-F5344CB8AC3E}">
        <p14:creationId xmlns:p14="http://schemas.microsoft.com/office/powerpoint/2010/main" val="2981037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3632" y="-123568"/>
            <a:ext cx="11858368" cy="4312509"/>
          </a:xfrm>
        </p:spPr>
        <p:txBody>
          <a:bodyPr/>
          <a:lstStyle/>
          <a:p>
            <a:r>
              <a:rPr lang="en-US" b="1" dirty="0">
                <a:solidFill>
                  <a:schemeClr val="accent4">
                    <a:lumMod val="60000"/>
                    <a:lumOff val="40000"/>
                  </a:schemeClr>
                </a:solidFill>
              </a:rPr>
              <a:t>The Problem :</a:t>
            </a:r>
          </a:p>
          <a:p>
            <a:r>
              <a:rPr lang="en-US" b="1" dirty="0">
                <a:solidFill>
                  <a:schemeClr val="bg1"/>
                </a:solidFill>
              </a:rPr>
              <a:t>          </a:t>
            </a:r>
            <a:r>
              <a:rPr lang="en-US" b="1" dirty="0">
                <a:solidFill>
                  <a:schemeClr val="accent2">
                    <a:lumMod val="20000"/>
                    <a:lumOff val="80000"/>
                  </a:schemeClr>
                </a:solidFill>
              </a:rPr>
              <a:t>When the user needs to park his car it causes waste of time in searching the parking spot, reducing traffic congestion.</a:t>
            </a:r>
          </a:p>
          <a:p>
            <a:endParaRPr lang="en-US" b="1" dirty="0">
              <a:solidFill>
                <a:schemeClr val="bg1"/>
              </a:solidFill>
            </a:endParaRPr>
          </a:p>
          <a:p>
            <a:r>
              <a:rPr lang="en-US" b="1" dirty="0">
                <a:solidFill>
                  <a:schemeClr val="accent4">
                    <a:lumMod val="60000"/>
                    <a:lumOff val="40000"/>
                  </a:schemeClr>
                </a:solidFill>
              </a:rPr>
              <a:t>The Solution : </a:t>
            </a:r>
          </a:p>
          <a:p>
            <a:r>
              <a:rPr lang="en-US" b="1" dirty="0">
                <a:solidFill>
                  <a:schemeClr val="accent2">
                    <a:lumMod val="20000"/>
                    <a:lumOff val="80000"/>
                  </a:schemeClr>
                </a:solidFill>
              </a:rPr>
              <a:t>              We try to solve this problem by creating The Smart Parking that </a:t>
            </a:r>
            <a:r>
              <a:rPr lang="en-US" b="0" i="0" dirty="0">
                <a:solidFill>
                  <a:schemeClr val="accent2">
                    <a:lumMod val="20000"/>
                    <a:lumOff val="80000"/>
                  </a:schemeClr>
                </a:solidFill>
                <a:effectLst/>
                <a:latin typeface="+mn-lt"/>
              </a:rPr>
              <a:t>allows the user quick access which helps</a:t>
            </a:r>
            <a:br>
              <a:rPr lang="en-US" b="0" i="0" dirty="0">
                <a:solidFill>
                  <a:schemeClr val="accent2">
                    <a:lumMod val="20000"/>
                    <a:lumOff val="80000"/>
                  </a:schemeClr>
                </a:solidFill>
                <a:effectLst/>
                <a:latin typeface="+mn-lt"/>
              </a:rPr>
            </a:br>
            <a:r>
              <a:rPr lang="en-US" b="0" i="0" dirty="0">
                <a:solidFill>
                  <a:schemeClr val="accent2">
                    <a:lumMod val="20000"/>
                    <a:lumOff val="80000"/>
                  </a:schemeClr>
                </a:solidFill>
                <a:effectLst/>
                <a:latin typeface="+mn-lt"/>
              </a:rPr>
              <a:t>in the reduction of time in searching the parking spot, reducing traffic congestion. It can be used</a:t>
            </a:r>
            <a:br>
              <a:rPr lang="en-US" b="0" i="0" dirty="0">
                <a:solidFill>
                  <a:schemeClr val="accent2">
                    <a:lumMod val="20000"/>
                    <a:lumOff val="80000"/>
                  </a:schemeClr>
                </a:solidFill>
                <a:effectLst/>
                <a:latin typeface="+mn-lt"/>
              </a:rPr>
            </a:br>
            <a:r>
              <a:rPr lang="en-US" b="0" i="0" dirty="0">
                <a:solidFill>
                  <a:schemeClr val="accent2">
                    <a:lumMod val="20000"/>
                    <a:lumOff val="80000"/>
                  </a:schemeClr>
                </a:solidFill>
                <a:effectLst/>
                <a:latin typeface="+mn-lt"/>
              </a:rPr>
              <a:t>to monitor parking systems and exhibit the parking lot situation at any given moment.</a:t>
            </a:r>
            <a:r>
              <a:rPr lang="en-US" dirty="0">
                <a:solidFill>
                  <a:schemeClr val="accent2">
                    <a:lumMod val="20000"/>
                    <a:lumOff val="80000"/>
                  </a:schemeClr>
                </a:solidFill>
                <a:latin typeface="+mn-lt"/>
              </a:rPr>
              <a:t> </a:t>
            </a:r>
            <a:br>
              <a:rPr lang="en-US" dirty="0"/>
            </a:br>
            <a:endParaRPr lang="en-US" b="1" dirty="0">
              <a:solidFill>
                <a:schemeClr val="bg1"/>
              </a:solidFill>
            </a:endParaRPr>
          </a:p>
        </p:txBody>
      </p:sp>
      <p:pic>
        <p:nvPicPr>
          <p:cNvPr id="2050" name="Picture 2" descr="smart city">
            <a:extLst>
              <a:ext uri="{FF2B5EF4-FFF2-40B4-BE49-F238E27FC236}">
                <a16:creationId xmlns:a16="http://schemas.microsoft.com/office/drawing/2014/main" id="{4504564F-858D-57B6-75D0-A64453ED3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637" y="3898935"/>
            <a:ext cx="5754258" cy="29590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accent2"/>
                </a:solidFill>
              </a:rPr>
              <a:t>Technical Specifications of the module</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96898988"/>
              </p:ext>
            </p:extLst>
          </p:nvPr>
        </p:nvGraphicFramePr>
        <p:xfrm>
          <a:off x="838200" y="2610998"/>
          <a:ext cx="10515600" cy="2773680"/>
        </p:xfrm>
        <a:graphic>
          <a:graphicData uri="http://schemas.openxmlformats.org/drawingml/2006/table">
            <a:tbl>
              <a:tblPr/>
              <a:tblGrid>
                <a:gridCol w="5825188">
                  <a:extLst>
                    <a:ext uri="{9D8B030D-6E8A-4147-A177-3AD203B41FA5}">
                      <a16:colId xmlns:a16="http://schemas.microsoft.com/office/drawing/2014/main" val="20000"/>
                    </a:ext>
                  </a:extLst>
                </a:gridCol>
                <a:gridCol w="4690412">
                  <a:extLst>
                    <a:ext uri="{9D8B030D-6E8A-4147-A177-3AD203B41FA5}">
                      <a16:colId xmlns:a16="http://schemas.microsoft.com/office/drawing/2014/main" val="20001"/>
                    </a:ext>
                  </a:extLst>
                </a:gridCol>
              </a:tblGrid>
              <a:tr h="0">
                <a:tc>
                  <a:txBody>
                    <a:bodyPr/>
                    <a:lstStyle/>
                    <a:p>
                      <a:pPr algn="l"/>
                      <a:r>
                        <a:rPr lang="en-US" sz="1800" b="0" dirty="0">
                          <a:solidFill>
                            <a:schemeClr val="bg1"/>
                          </a:solidFill>
                          <a:effectLst/>
                        </a:rPr>
                        <a:t>Frequency Range</a:t>
                      </a:r>
                    </a:p>
                  </a:txBody>
                  <a:tcPr marL="3048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tc>
                  <a:txBody>
                    <a:bodyPr/>
                    <a:lstStyle/>
                    <a:p>
                      <a:pPr algn="l"/>
                      <a:r>
                        <a:rPr lang="en-US" sz="1800">
                          <a:solidFill>
                            <a:schemeClr val="bg1"/>
                          </a:solidFill>
                          <a:effectLst/>
                        </a:rPr>
                        <a:t>13.56 MHz ISM Band</a:t>
                      </a:r>
                    </a:p>
                  </a:txBody>
                  <a:tcPr marL="2286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r>
                        <a:rPr lang="en-US" sz="1800" b="0" dirty="0">
                          <a:solidFill>
                            <a:schemeClr val="bg1"/>
                          </a:solidFill>
                          <a:effectLst/>
                        </a:rPr>
                        <a:t>Host Interface</a:t>
                      </a:r>
                    </a:p>
                  </a:txBody>
                  <a:tcPr marL="3048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tc>
                  <a:txBody>
                    <a:bodyPr/>
                    <a:lstStyle/>
                    <a:p>
                      <a:pPr algn="l"/>
                      <a:r>
                        <a:rPr lang="en-US" sz="1800">
                          <a:solidFill>
                            <a:schemeClr val="bg1"/>
                          </a:solidFill>
                          <a:effectLst/>
                        </a:rPr>
                        <a:t>SPI / I2C / UART</a:t>
                      </a:r>
                    </a:p>
                  </a:txBody>
                  <a:tcPr marL="2286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r>
                        <a:rPr lang="en-US" sz="1800" b="0" dirty="0">
                          <a:solidFill>
                            <a:schemeClr val="bg1"/>
                          </a:solidFill>
                          <a:effectLst/>
                        </a:rPr>
                        <a:t>Operating Supply Voltage</a:t>
                      </a:r>
                    </a:p>
                  </a:txBody>
                  <a:tcPr marL="3048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tc>
                  <a:txBody>
                    <a:bodyPr/>
                    <a:lstStyle/>
                    <a:p>
                      <a:pPr algn="l"/>
                      <a:r>
                        <a:rPr lang="en-US" sz="1800">
                          <a:solidFill>
                            <a:schemeClr val="bg1"/>
                          </a:solidFill>
                          <a:effectLst/>
                        </a:rPr>
                        <a:t>2.5 V to 3.3 V</a:t>
                      </a:r>
                    </a:p>
                  </a:txBody>
                  <a:tcPr marL="2286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l"/>
                      <a:r>
                        <a:rPr lang="en-US" sz="1800" b="0" dirty="0">
                          <a:solidFill>
                            <a:schemeClr val="bg1"/>
                          </a:solidFill>
                          <a:effectLst/>
                        </a:rPr>
                        <a:t>Max. Operating Current</a:t>
                      </a:r>
                    </a:p>
                  </a:txBody>
                  <a:tcPr marL="3048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tc>
                  <a:txBody>
                    <a:bodyPr/>
                    <a:lstStyle/>
                    <a:p>
                      <a:pPr algn="l"/>
                      <a:r>
                        <a:rPr lang="en-US" sz="1800" dirty="0">
                          <a:solidFill>
                            <a:schemeClr val="bg1"/>
                          </a:solidFill>
                          <a:effectLst/>
                        </a:rPr>
                        <a:t>13-26mA</a:t>
                      </a:r>
                    </a:p>
                  </a:txBody>
                  <a:tcPr marL="2286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l"/>
                      <a:r>
                        <a:rPr lang="en-US" sz="1800" b="0" dirty="0">
                          <a:solidFill>
                            <a:schemeClr val="bg1"/>
                          </a:solidFill>
                          <a:effectLst/>
                        </a:rPr>
                        <a:t>Min. Current(Power down)</a:t>
                      </a:r>
                    </a:p>
                  </a:txBody>
                  <a:tcPr marL="3048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tc>
                  <a:txBody>
                    <a:bodyPr/>
                    <a:lstStyle/>
                    <a:p>
                      <a:pPr algn="l"/>
                      <a:r>
                        <a:rPr lang="en-US" sz="1800" dirty="0">
                          <a:solidFill>
                            <a:schemeClr val="bg1"/>
                          </a:solidFill>
                          <a:effectLst/>
                        </a:rPr>
                        <a:t>10µA</a:t>
                      </a:r>
                    </a:p>
                  </a:txBody>
                  <a:tcPr marL="2286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a:r>
                        <a:rPr lang="en-US" sz="1800" b="0" dirty="0">
                          <a:solidFill>
                            <a:schemeClr val="bg1"/>
                          </a:solidFill>
                          <a:effectLst/>
                        </a:rPr>
                        <a:t>Logic Inputs</a:t>
                      </a:r>
                    </a:p>
                  </a:txBody>
                  <a:tcPr marL="3048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tc>
                  <a:txBody>
                    <a:bodyPr/>
                    <a:lstStyle/>
                    <a:p>
                      <a:pPr algn="l"/>
                      <a:r>
                        <a:rPr lang="en-US" sz="1800" dirty="0">
                          <a:solidFill>
                            <a:schemeClr val="bg1"/>
                          </a:solidFill>
                          <a:effectLst/>
                        </a:rPr>
                        <a:t>5V Tolerant</a:t>
                      </a:r>
                    </a:p>
                  </a:txBody>
                  <a:tcPr marL="2286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l"/>
                      <a:r>
                        <a:rPr lang="en-US" sz="1800" b="0" dirty="0">
                          <a:solidFill>
                            <a:schemeClr val="bg1"/>
                          </a:solidFill>
                          <a:effectLst/>
                        </a:rPr>
                        <a:t>Read Range</a:t>
                      </a:r>
                    </a:p>
                  </a:txBody>
                  <a:tcPr marL="3048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tc>
                  <a:txBody>
                    <a:bodyPr/>
                    <a:lstStyle/>
                    <a:p>
                      <a:pPr algn="l"/>
                      <a:r>
                        <a:rPr lang="en-US" sz="1800" dirty="0">
                          <a:solidFill>
                            <a:schemeClr val="bg1"/>
                          </a:solidFill>
                          <a:effectLst/>
                        </a:rPr>
                        <a:t>5 cm</a:t>
                      </a:r>
                    </a:p>
                  </a:txBody>
                  <a:tcPr marL="228600" marR="60960" marT="60960" marB="60960" anchor="ctr">
                    <a:lnL>
                      <a:noFill/>
                    </a:lnL>
                    <a:lnR>
                      <a:noFill/>
                    </a:lnR>
                    <a:lnT w="7620" cap="flat" cmpd="sng" algn="ctr">
                      <a:solidFill>
                        <a:srgbClr val="D2D3D7"/>
                      </a:solidFill>
                      <a:prstDash val="solid"/>
                      <a:round/>
                      <a:headEnd type="none" w="med" len="med"/>
                      <a:tailEnd type="none" w="med" len="med"/>
                    </a:lnT>
                    <a:lnB w="7620" cap="flat" cmpd="sng" algn="ctr">
                      <a:solidFill>
                        <a:srgbClr val="D2D3D7"/>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42149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accent2"/>
                </a:solidFill>
              </a:rPr>
              <a:t>RFID in the system</a:t>
            </a:r>
            <a:endParaRPr lang="en-US" sz="3200" dirty="0"/>
          </a:p>
        </p:txBody>
      </p:sp>
      <p:sp>
        <p:nvSpPr>
          <p:cNvPr id="3" name="Content Placeholder 2"/>
          <p:cNvSpPr>
            <a:spLocks noGrp="1"/>
          </p:cNvSpPr>
          <p:nvPr>
            <p:ph idx="1"/>
          </p:nvPr>
        </p:nvSpPr>
        <p:spPr/>
        <p:txBody>
          <a:bodyPr/>
          <a:lstStyle/>
          <a:p>
            <a:r>
              <a:rPr lang="en-US" sz="2400" dirty="0">
                <a:solidFill>
                  <a:schemeClr val="bg1"/>
                </a:solidFill>
              </a:rPr>
              <a:t>We scan the tag to get the stored 4 byte ID </a:t>
            </a:r>
          </a:p>
          <a:p>
            <a:r>
              <a:rPr lang="en-US" sz="2400" dirty="0">
                <a:solidFill>
                  <a:schemeClr val="bg1"/>
                </a:solidFill>
              </a:rPr>
              <a:t>The challenge here is to deal with only one Byte to reduce the access time in the EEPROM ,so we used the block address 4 in sector 1 to store our own (1 byte) ID for each driver (user) among of the 1 KB of the internal memory.</a:t>
            </a:r>
          </a:p>
          <a:p>
            <a:pPr marL="50800" indent="0">
              <a:buNone/>
            </a:pPr>
            <a:endParaRPr lang="en-US" dirty="0">
              <a:solidFill>
                <a:schemeClr val="bg1"/>
              </a:solidFill>
            </a:endParaRPr>
          </a:p>
        </p:txBody>
      </p:sp>
    </p:spTree>
    <p:extLst>
      <p:ext uri="{BB962C8B-B14F-4D97-AF65-F5344CB8AC3E}">
        <p14:creationId xmlns:p14="http://schemas.microsoft.com/office/powerpoint/2010/main" val="3339302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accent2">
                    <a:lumMod val="75000"/>
                  </a:schemeClr>
                </a:solidFill>
              </a:rPr>
              <a:t>Internal memory map of the tag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371" y="1681874"/>
            <a:ext cx="5177601" cy="5152749"/>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30" t="3166" r="43674" b="13360"/>
          <a:stretch/>
        </p:blipFill>
        <p:spPr>
          <a:xfrm>
            <a:off x="6214978" y="1690688"/>
            <a:ext cx="5719356" cy="5135122"/>
          </a:xfrm>
          <a:prstGeom prst="rect">
            <a:avLst/>
          </a:prstGeom>
        </p:spPr>
      </p:pic>
    </p:spTree>
    <p:extLst>
      <p:ext uri="{BB962C8B-B14F-4D97-AF65-F5344CB8AC3E}">
        <p14:creationId xmlns:p14="http://schemas.microsoft.com/office/powerpoint/2010/main" val="11048700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0" y="508635"/>
            <a:ext cx="6801485" cy="439420"/>
          </a:xfrm>
        </p:spPr>
        <p:txBody>
          <a:bodyPr/>
          <a:lstStyle/>
          <a:p>
            <a:pPr algn="ctr"/>
            <a:r>
              <a:rPr lang="en-US" sz="2400" u="sng" dirty="0">
                <a:solidFill>
                  <a:schemeClr val="bg1"/>
                </a:solidFill>
                <a:latin typeface="Arial" panose="020B0604020202020204" pitchFamily="34" charset="0"/>
                <a:cs typeface="Arial" panose="020B0604020202020204" pitchFamily="34" charset="0"/>
                <a:sym typeface="+mn-ea"/>
              </a:rPr>
              <a:t>Serial Peripheral Interface  (SPI) </a:t>
            </a:r>
          </a:p>
        </p:txBody>
      </p:sp>
      <p:sp>
        <p:nvSpPr>
          <p:cNvPr id="4" name="Text Box 3"/>
          <p:cNvSpPr txBox="1"/>
          <p:nvPr/>
        </p:nvSpPr>
        <p:spPr>
          <a:xfrm>
            <a:off x="2275840" y="1661160"/>
            <a:ext cx="5298440" cy="3415030"/>
          </a:xfrm>
          <a:prstGeom prst="rect">
            <a:avLst/>
          </a:prstGeom>
          <a:noFill/>
        </p:spPr>
        <p:txBody>
          <a:bodyPr wrap="square" rtlCol="0" anchor="t">
            <a:spAutoFit/>
          </a:bodyPr>
          <a:lstStyle/>
          <a:p>
            <a:pPr marL="342900" indent="-342900">
              <a:lnSpc>
                <a:spcPct val="150000"/>
              </a:lnSpc>
              <a:buClr>
                <a:srgbClr val="FFFFFF"/>
              </a:buClr>
              <a:buFont typeface="Wingdings" panose="05000000000000000000" charset="0"/>
              <a:buChar char="Ø"/>
            </a:pPr>
            <a:r>
              <a:rPr lang="en-US" sz="2400">
                <a:solidFill>
                  <a:schemeClr val="bg1"/>
                </a:solidFill>
                <a:latin typeface="Arial" panose="020B0604020202020204" pitchFamily="34" charset="0"/>
                <a:cs typeface="Arial" panose="020B0604020202020204" pitchFamily="34" charset="0"/>
                <a:sym typeface="+mn-ea"/>
              </a:rPr>
              <a:t>High speed</a:t>
            </a:r>
          </a:p>
          <a:p>
            <a:pPr marL="342900" indent="-342900">
              <a:lnSpc>
                <a:spcPct val="150000"/>
              </a:lnSpc>
              <a:buClr>
                <a:srgbClr val="FFFFFF"/>
              </a:buClr>
              <a:buFont typeface="Wingdings" panose="05000000000000000000" charset="0"/>
              <a:buChar char="Ø"/>
            </a:pPr>
            <a:r>
              <a:rPr lang="en-US" sz="2400">
                <a:solidFill>
                  <a:schemeClr val="bg1"/>
                </a:solidFill>
                <a:latin typeface="Arial" panose="020B0604020202020204" pitchFamily="34" charset="0"/>
                <a:cs typeface="Arial" panose="020B0604020202020204" pitchFamily="34" charset="0"/>
                <a:sym typeface="+mn-ea"/>
              </a:rPr>
              <a:t>high throuput</a:t>
            </a:r>
          </a:p>
          <a:p>
            <a:pPr marL="342900" indent="-342900">
              <a:lnSpc>
                <a:spcPct val="150000"/>
              </a:lnSpc>
              <a:buClr>
                <a:srgbClr val="FFFFFF"/>
              </a:buClr>
              <a:buFont typeface="Wingdings" panose="05000000000000000000" charset="0"/>
              <a:buChar char="Ø"/>
            </a:pPr>
            <a:r>
              <a:rPr lang="en-US" sz="2400">
                <a:solidFill>
                  <a:schemeClr val="bg1"/>
                </a:solidFill>
                <a:latin typeface="Arial" panose="020B0604020202020204" pitchFamily="34" charset="0"/>
                <a:cs typeface="Arial" panose="020B0604020202020204" pitchFamily="34" charset="0"/>
                <a:sym typeface="+mn-ea"/>
              </a:rPr>
              <a:t>synchronous </a:t>
            </a:r>
            <a:endParaRPr lang="en-US" sz="2400">
              <a:solidFill>
                <a:schemeClr val="bg1"/>
              </a:solidFill>
              <a:latin typeface="Arial" panose="020B0604020202020204" pitchFamily="34" charset="0"/>
              <a:cs typeface="Arial" panose="020B0604020202020204" pitchFamily="34" charset="0"/>
            </a:endParaRPr>
          </a:p>
          <a:p>
            <a:pPr marL="342900" indent="-342900">
              <a:lnSpc>
                <a:spcPct val="150000"/>
              </a:lnSpc>
              <a:buClr>
                <a:srgbClr val="FFFFFF"/>
              </a:buClr>
              <a:buFont typeface="Wingdings" panose="05000000000000000000" charset="0"/>
              <a:buChar char="Ø"/>
            </a:pPr>
            <a:r>
              <a:rPr lang="en-US" sz="2400">
                <a:solidFill>
                  <a:schemeClr val="bg1"/>
                </a:solidFill>
                <a:latin typeface="Arial" panose="020B0604020202020204" pitchFamily="34" charset="0"/>
                <a:cs typeface="Arial" panose="020B0604020202020204" pitchFamily="34" charset="0"/>
                <a:sym typeface="+mn-ea"/>
              </a:rPr>
              <a:t>Full-duplex </a:t>
            </a:r>
          </a:p>
          <a:p>
            <a:pPr marL="342900" indent="-342900">
              <a:lnSpc>
                <a:spcPct val="150000"/>
              </a:lnSpc>
              <a:buClr>
                <a:srgbClr val="FFFFFF"/>
              </a:buClr>
              <a:buFont typeface="Wingdings" panose="05000000000000000000" charset="0"/>
              <a:buChar char="Ø"/>
            </a:pPr>
            <a:r>
              <a:rPr lang="en-US" sz="2400">
                <a:solidFill>
                  <a:schemeClr val="bg1"/>
                </a:solidFill>
                <a:latin typeface="Arial" panose="020B0604020202020204" pitchFamily="34" charset="0"/>
                <a:cs typeface="Arial" panose="020B0604020202020204" pitchFamily="34" charset="0"/>
                <a:sym typeface="+mn-ea"/>
              </a:rPr>
              <a:t>Framless</a:t>
            </a:r>
            <a:endParaRPr lang="en-US" sz="2400">
              <a:solidFill>
                <a:schemeClr val="bg1"/>
              </a:solidFill>
              <a:latin typeface="Arial" panose="020B0604020202020204" pitchFamily="34" charset="0"/>
              <a:cs typeface="Arial" panose="020B0604020202020204" pitchFamily="34" charset="0"/>
            </a:endParaRPr>
          </a:p>
          <a:p>
            <a:pPr marL="342900" indent="-342900">
              <a:lnSpc>
                <a:spcPct val="150000"/>
              </a:lnSpc>
              <a:buClr>
                <a:srgbClr val="FFFFFF"/>
              </a:buClr>
              <a:buFont typeface="Wingdings" panose="05000000000000000000" charset="0"/>
              <a:buChar char="Ø"/>
            </a:pPr>
            <a:r>
              <a:rPr lang="en-US" sz="2400">
                <a:solidFill>
                  <a:schemeClr val="bg1"/>
                </a:solidFill>
                <a:latin typeface="Arial" panose="020B0604020202020204" pitchFamily="34" charset="0"/>
                <a:cs typeface="Arial" panose="020B0604020202020204" pitchFamily="34" charset="0"/>
                <a:sym typeface="+mn-ea"/>
              </a:rPr>
              <a:t>Single Master / multi slave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nvPicPr>
        <p:blipFill>
          <a:blip r:embed="rId2"/>
          <a:stretch>
            <a:fillRect/>
          </a:stretch>
        </p:blipFill>
        <p:spPr>
          <a:xfrm>
            <a:off x="2471420" y="1213485"/>
            <a:ext cx="7249160" cy="1978660"/>
          </a:xfrm>
          <a:prstGeom prst="rect">
            <a:avLst/>
          </a:prstGeom>
        </p:spPr>
      </p:pic>
      <p:sp>
        <p:nvSpPr>
          <p:cNvPr id="4" name="Title 3"/>
          <p:cNvSpPr>
            <a:spLocks noGrp="1"/>
          </p:cNvSpPr>
          <p:nvPr>
            <p:ph type="title"/>
          </p:nvPr>
        </p:nvSpPr>
        <p:spPr>
          <a:xfrm>
            <a:off x="318770" y="210820"/>
            <a:ext cx="6801485" cy="439420"/>
          </a:xfrm>
        </p:spPr>
        <p:txBody>
          <a:bodyPr/>
          <a:lstStyle/>
          <a:p>
            <a:pPr algn="ctr"/>
            <a:r>
              <a:rPr lang="en-US" sz="2400" dirty="0">
                <a:solidFill>
                  <a:schemeClr val="bg1"/>
                </a:solidFill>
                <a:latin typeface="Arial" panose="020B0604020202020204" pitchFamily="34" charset="0"/>
                <a:cs typeface="Arial" panose="020B0604020202020204" pitchFamily="34" charset="0"/>
                <a:sym typeface="+mn-ea"/>
              </a:rPr>
              <a:t>SPI Interfacing </a:t>
            </a:r>
          </a:p>
        </p:txBody>
      </p:sp>
      <p:pic>
        <p:nvPicPr>
          <p:cNvPr id="7" name="Content Placeholder 6"/>
          <p:cNvPicPr>
            <a:picLocks noGrp="1" noChangeAspect="1"/>
          </p:cNvPicPr>
          <p:nvPr>
            <p:ph idx="1"/>
          </p:nvPr>
        </p:nvPicPr>
        <p:blipFill>
          <a:blip r:embed="rId3"/>
          <a:srcRect l="2866" t="4427" r="2856" b="11067"/>
          <a:stretch>
            <a:fillRect/>
          </a:stretch>
        </p:blipFill>
        <p:spPr>
          <a:xfrm>
            <a:off x="2923540" y="3353435"/>
            <a:ext cx="5701665" cy="2836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740535" y="539750"/>
            <a:ext cx="2637155" cy="460375"/>
          </a:xfrm>
          <a:prstGeom prst="rect">
            <a:avLst/>
          </a:prstGeom>
          <a:noFill/>
        </p:spPr>
        <p:txBody>
          <a:bodyPr wrap="none" rtlCol="0" anchor="t">
            <a:spAutoFit/>
          </a:bodyPr>
          <a:lstStyle/>
          <a:p>
            <a:r>
              <a:rPr lang="en-US" sz="2400" b="1">
                <a:solidFill>
                  <a:schemeClr val="bg1"/>
                </a:solidFill>
                <a:latin typeface="Arial" panose="020B0604020202020204" pitchFamily="34" charset="0"/>
                <a:cs typeface="Arial" panose="020B0604020202020204" pitchFamily="34" charset="0"/>
                <a:sym typeface="+mn-ea"/>
              </a:rPr>
              <a:t>How SPI works ?</a:t>
            </a:r>
          </a:p>
        </p:txBody>
      </p:sp>
      <p:pic>
        <p:nvPicPr>
          <p:cNvPr id="18" name="Picture 17"/>
          <p:cNvPicPr>
            <a:picLocks noChangeAspect="1"/>
          </p:cNvPicPr>
          <p:nvPr/>
        </p:nvPicPr>
        <p:blipFill>
          <a:blip r:embed="rId2"/>
          <a:stretch>
            <a:fillRect/>
          </a:stretch>
        </p:blipFill>
        <p:spPr>
          <a:xfrm>
            <a:off x="8010525" y="4210050"/>
            <a:ext cx="2192655" cy="205740"/>
          </a:xfrm>
          <a:prstGeom prst="rect">
            <a:avLst/>
          </a:prstGeom>
        </p:spPr>
      </p:pic>
      <p:pic>
        <p:nvPicPr>
          <p:cNvPr id="17" name="Picture 16"/>
          <p:cNvPicPr>
            <a:picLocks noChangeAspect="1"/>
          </p:cNvPicPr>
          <p:nvPr/>
        </p:nvPicPr>
        <p:blipFill>
          <a:blip r:embed="rId3"/>
          <a:stretch>
            <a:fillRect/>
          </a:stretch>
        </p:blipFill>
        <p:spPr>
          <a:xfrm>
            <a:off x="8087360" y="3697605"/>
            <a:ext cx="1920875" cy="275590"/>
          </a:xfrm>
          <a:prstGeom prst="rect">
            <a:avLst/>
          </a:prstGeom>
        </p:spPr>
      </p:pic>
      <p:pic>
        <p:nvPicPr>
          <p:cNvPr id="9" name="Content Placeholder 8"/>
          <p:cNvPicPr>
            <a:picLocks noGrp="1" noChangeAspect="1"/>
          </p:cNvPicPr>
          <p:nvPr>
            <p:ph idx="4294967295"/>
          </p:nvPr>
        </p:nvPicPr>
        <p:blipFill>
          <a:blip r:embed="rId4"/>
          <a:stretch>
            <a:fillRect/>
          </a:stretch>
        </p:blipFill>
        <p:spPr>
          <a:xfrm>
            <a:off x="445135" y="1822450"/>
            <a:ext cx="5471795" cy="3777615"/>
          </a:xfrm>
          <a:prstGeom prst="rect">
            <a:avLst/>
          </a:prstGeom>
        </p:spPr>
      </p:pic>
      <p:sp>
        <p:nvSpPr>
          <p:cNvPr id="11" name="Rectangles 10"/>
          <p:cNvSpPr/>
          <p:nvPr/>
        </p:nvSpPr>
        <p:spPr>
          <a:xfrm>
            <a:off x="6129020" y="2326640"/>
            <a:ext cx="1860550" cy="2212340"/>
          </a:xfrm>
          <a:prstGeom prst="rect">
            <a:avLst/>
          </a:prstGeom>
          <a:solidFill>
            <a:srgbClr val="00B0F0"/>
          </a:solidFill>
          <a:ln w="12700" cmpd="sng">
            <a:solidFill>
              <a:schemeClr val="accent1">
                <a:shade val="50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 Box 11"/>
          <p:cNvSpPr txBox="1"/>
          <p:nvPr/>
        </p:nvSpPr>
        <p:spPr>
          <a:xfrm>
            <a:off x="6328410" y="3841750"/>
            <a:ext cx="918845" cy="368300"/>
          </a:xfrm>
          <a:prstGeom prst="rect">
            <a:avLst/>
          </a:prstGeom>
          <a:noFill/>
        </p:spPr>
        <p:txBody>
          <a:bodyPr wrap="square" rtlCol="0">
            <a:spAutoFit/>
          </a:bodyPr>
          <a:lstStyle/>
          <a:p>
            <a:r>
              <a:rPr lang="en-US" sz="1800"/>
              <a:t>Master</a:t>
            </a:r>
          </a:p>
        </p:txBody>
      </p:sp>
      <p:sp>
        <p:nvSpPr>
          <p:cNvPr id="13" name="Rectangles 12"/>
          <p:cNvSpPr/>
          <p:nvPr/>
        </p:nvSpPr>
        <p:spPr>
          <a:xfrm>
            <a:off x="10224770" y="2327275"/>
            <a:ext cx="1850390" cy="2212340"/>
          </a:xfrm>
          <a:prstGeom prst="rect">
            <a:avLst/>
          </a:prstGeom>
          <a:solidFill>
            <a:srgbClr val="92D050"/>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13"/>
          <p:cNvSpPr txBox="1"/>
          <p:nvPr/>
        </p:nvSpPr>
        <p:spPr>
          <a:xfrm>
            <a:off x="10943590" y="3698240"/>
            <a:ext cx="918845" cy="398780"/>
          </a:xfrm>
          <a:prstGeom prst="rect">
            <a:avLst/>
          </a:prstGeom>
          <a:noFill/>
        </p:spPr>
        <p:txBody>
          <a:bodyPr wrap="square" rtlCol="0">
            <a:spAutoFit/>
          </a:bodyPr>
          <a:lstStyle/>
          <a:p>
            <a:r>
              <a:rPr lang="en-US" sz="2000"/>
              <a:t>Slave</a:t>
            </a:r>
          </a:p>
        </p:txBody>
      </p:sp>
      <p:cxnSp>
        <p:nvCxnSpPr>
          <p:cNvPr id="15" name="Straight Arrow Connector 14"/>
          <p:cNvCxnSpPr/>
          <p:nvPr/>
        </p:nvCxnSpPr>
        <p:spPr>
          <a:xfrm flipV="1">
            <a:off x="7989570" y="2640965"/>
            <a:ext cx="2223770" cy="12700"/>
          </a:xfrm>
          <a:prstGeom prst="straightConnector1">
            <a:avLst/>
          </a:prstGeom>
          <a:ln w="34925">
            <a:solidFill>
              <a:schemeClr val="bg1"/>
            </a:solidFill>
            <a:tailEnd type="arrow" w="med" len="med"/>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3" idx="1"/>
            <a:endCxn id="11" idx="3"/>
          </p:cNvCxnSpPr>
          <p:nvPr/>
        </p:nvCxnSpPr>
        <p:spPr>
          <a:xfrm flipH="1" flipV="1">
            <a:off x="7989570" y="3432810"/>
            <a:ext cx="2235200" cy="635"/>
          </a:xfrm>
          <a:prstGeom prst="straightConnector1">
            <a:avLst/>
          </a:prstGeom>
          <a:ln w="31750">
            <a:solidFill>
              <a:schemeClr val="bg1"/>
            </a:solidFill>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7989570" y="3961765"/>
            <a:ext cx="2211705" cy="11430"/>
          </a:xfrm>
          <a:prstGeom prst="straightConnector1">
            <a:avLst/>
          </a:prstGeom>
          <a:ln w="31750">
            <a:solidFill>
              <a:schemeClr val="bg1"/>
            </a:solidFill>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7989570" y="4412615"/>
            <a:ext cx="2320290" cy="3175"/>
          </a:xfrm>
          <a:prstGeom prst="straightConnector1">
            <a:avLst/>
          </a:prstGeom>
          <a:ln w="28575">
            <a:solidFill>
              <a:schemeClr val="bg1"/>
            </a:solidFill>
            <a:tailEnd type="arrow" w="med" len="med"/>
          </a:ln>
        </p:spPr>
        <p:style>
          <a:lnRef idx="1">
            <a:schemeClr val="dk1"/>
          </a:lnRef>
          <a:fillRef idx="0">
            <a:schemeClr val="dk1"/>
          </a:fillRef>
          <a:effectRef idx="0">
            <a:schemeClr val="dk1"/>
          </a:effectRef>
          <a:fontRef idx="minor">
            <a:schemeClr val="tx1"/>
          </a:fontRef>
        </p:style>
      </p:cxnSp>
      <p:pic>
        <p:nvPicPr>
          <p:cNvPr id="21" name="Content Placeholder 20"/>
          <p:cNvPicPr>
            <a:picLocks noGrp="1" noChangeAspect="1"/>
          </p:cNvPicPr>
          <p:nvPr>
            <p:ph sz="half" idx="4294967295"/>
          </p:nvPr>
        </p:nvPicPr>
        <p:blipFill>
          <a:blip r:embed="rId5"/>
          <a:stretch>
            <a:fillRect/>
          </a:stretch>
        </p:blipFill>
        <p:spPr>
          <a:xfrm rot="10800000" flipH="1" flipV="1">
            <a:off x="6200775" y="2485390"/>
            <a:ext cx="1777365" cy="323850"/>
          </a:xfrm>
          <a:prstGeom prst="rect">
            <a:avLst/>
          </a:prstGeom>
        </p:spPr>
      </p:pic>
      <p:pic>
        <p:nvPicPr>
          <p:cNvPr id="22" name="Content Placeholder 3"/>
          <p:cNvPicPr>
            <a:picLocks noChangeAspect="1"/>
          </p:cNvPicPr>
          <p:nvPr/>
        </p:nvPicPr>
        <p:blipFill>
          <a:blip r:embed="rId6"/>
          <a:stretch>
            <a:fillRect/>
          </a:stretch>
        </p:blipFill>
        <p:spPr>
          <a:xfrm>
            <a:off x="10224135" y="3071495"/>
            <a:ext cx="1851025" cy="361950"/>
          </a:xfrm>
          <a:prstGeom prst="rect">
            <a:avLst/>
          </a:prstGeom>
        </p:spPr>
      </p:pic>
      <p:sp>
        <p:nvSpPr>
          <p:cNvPr id="23" name="Text Box 22"/>
          <p:cNvSpPr txBox="1"/>
          <p:nvPr/>
        </p:nvSpPr>
        <p:spPr>
          <a:xfrm>
            <a:off x="7411085" y="4170680"/>
            <a:ext cx="504190" cy="306705"/>
          </a:xfrm>
          <a:prstGeom prst="rect">
            <a:avLst/>
          </a:prstGeom>
          <a:noFill/>
        </p:spPr>
        <p:txBody>
          <a:bodyPr wrap="square" rtlCol="0">
            <a:spAutoFit/>
          </a:bodyPr>
          <a:lstStyle/>
          <a:p>
            <a:r>
              <a:rPr lang="en-US"/>
              <a:t>SS</a:t>
            </a:r>
          </a:p>
        </p:txBody>
      </p:sp>
      <p:sp>
        <p:nvSpPr>
          <p:cNvPr id="24" name="Text Box 23"/>
          <p:cNvSpPr txBox="1"/>
          <p:nvPr/>
        </p:nvSpPr>
        <p:spPr>
          <a:xfrm>
            <a:off x="7407275" y="3770630"/>
            <a:ext cx="646430" cy="306705"/>
          </a:xfrm>
          <a:prstGeom prst="rect">
            <a:avLst/>
          </a:prstGeom>
          <a:noFill/>
        </p:spPr>
        <p:txBody>
          <a:bodyPr wrap="square" rtlCol="0">
            <a:spAutoFit/>
          </a:bodyPr>
          <a:lstStyle/>
          <a:p>
            <a:r>
              <a:rPr lang="en-US"/>
              <a:t>CLK</a:t>
            </a:r>
          </a:p>
        </p:txBody>
      </p:sp>
      <p:sp>
        <p:nvSpPr>
          <p:cNvPr id="25" name="Text Box 24"/>
          <p:cNvSpPr txBox="1"/>
          <p:nvPr/>
        </p:nvSpPr>
        <p:spPr>
          <a:xfrm>
            <a:off x="8032750" y="2370455"/>
            <a:ext cx="779780" cy="337185"/>
          </a:xfrm>
          <a:prstGeom prst="rect">
            <a:avLst/>
          </a:prstGeom>
          <a:noFill/>
        </p:spPr>
        <p:txBody>
          <a:bodyPr wrap="square" rtlCol="0">
            <a:spAutoFit/>
          </a:bodyPr>
          <a:lstStyle/>
          <a:p>
            <a:r>
              <a:rPr lang="en-US" sz="1600" b="1">
                <a:solidFill>
                  <a:schemeClr val="bg1"/>
                </a:solidFill>
              </a:rPr>
              <a:t>MOSI</a:t>
            </a:r>
          </a:p>
        </p:txBody>
      </p:sp>
      <p:sp>
        <p:nvSpPr>
          <p:cNvPr id="26" name="Text Box 25"/>
          <p:cNvSpPr txBox="1"/>
          <p:nvPr/>
        </p:nvSpPr>
        <p:spPr>
          <a:xfrm>
            <a:off x="7989570" y="3086100"/>
            <a:ext cx="637540" cy="306705"/>
          </a:xfrm>
          <a:prstGeom prst="rect">
            <a:avLst/>
          </a:prstGeom>
          <a:noFill/>
        </p:spPr>
        <p:txBody>
          <a:bodyPr wrap="none" rtlCol="0" anchor="t">
            <a:spAutoFit/>
          </a:bodyPr>
          <a:lstStyle/>
          <a:p>
            <a:r>
              <a:rPr lang="en-US" b="1">
                <a:solidFill>
                  <a:schemeClr val="bg1"/>
                </a:solidFill>
                <a:sym typeface="+mn-ea"/>
              </a:rPr>
              <a:t>MISO</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834896 -1.94267e-09 L 0.33349 -1.94267e-09 " pathEditMode="relative" rAng="0" ptsTypes="">
                                      <p:cBhvr>
                                        <p:cTn id="6" dur="3000" fill="hold"/>
                                        <p:tgtEl>
                                          <p:spTgt spid="21"/>
                                        </p:tgtEl>
                                        <p:attrNameLst>
                                          <p:attrName>ppt_x</p:attrName>
                                          <p:attrName>ppt_y</p:attrName>
                                        </p:attrNameLst>
                                      </p:cBhvr>
                                      <p:rCtr x="125" y="0"/>
                                    </p:animMotion>
                                  </p:childTnLst>
                                </p:cTn>
                              </p:par>
                              <p:par>
                                <p:cTn id="7" presetID="35" presetClass="path" presetSubtype="0" accel="50000" decel="50000" fill="hold" nodeType="withEffect">
                                  <p:stCondLst>
                                    <p:cond delay="0"/>
                                  </p:stCondLst>
                                  <p:childTnLst>
                                    <p:animMotion origin="layout" path="M -0.0866156 0.00351852 L -0.336614 0.00351852 " pathEditMode="relative" rAng="0" ptsTypes="">
                                      <p:cBhvr>
                                        <p:cTn id="8" dur="3000" fill="hold"/>
                                        <p:tgtEl>
                                          <p:spTgt spid="22"/>
                                        </p:tgtEl>
                                        <p:attrNameLst>
                                          <p:attrName>ppt_x</p:attrName>
                                          <p:attrName>ppt_y</p:attrName>
                                        </p:attrNameLst>
                                      </p:cBhvr>
                                      <p:rCtr x="-1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40192" y="1199957"/>
            <a:ext cx="7719729" cy="4458086"/>
          </a:xfrm>
          <a:prstGeom prst="rect">
            <a:avLst/>
          </a:prstGeom>
        </p:spPr>
      </p:pic>
      <p:sp>
        <p:nvSpPr>
          <p:cNvPr id="5" name="Title 1"/>
          <p:cNvSpPr txBox="1"/>
          <p:nvPr/>
        </p:nvSpPr>
        <p:spPr>
          <a:xfrm>
            <a:off x="1776704" y="287944"/>
            <a:ext cx="8078754" cy="7464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dirty="0">
                <a:solidFill>
                  <a:schemeClr val="accent2">
                    <a:lumMod val="60000"/>
                    <a:lumOff val="40000"/>
                  </a:schemeClr>
                </a:solidFill>
              </a:rPr>
              <a:t>Simulation Results</a:t>
            </a:r>
          </a:p>
        </p:txBody>
      </p:sp>
      <p:sp>
        <p:nvSpPr>
          <p:cNvPr id="7" name="TextBox 6"/>
          <p:cNvSpPr txBox="1"/>
          <p:nvPr/>
        </p:nvSpPr>
        <p:spPr>
          <a:xfrm>
            <a:off x="1956217" y="5823608"/>
            <a:ext cx="7719729" cy="746448"/>
          </a:xfrm>
          <a:prstGeom prst="rect">
            <a:avLst/>
          </a:prstGeom>
          <a:noFill/>
        </p:spPr>
        <p:txBody>
          <a:bodyPr wrap="square">
            <a:spAutoFit/>
          </a:bodyPr>
          <a:lstStyle/>
          <a:p>
            <a:r>
              <a:rPr lang="en-US" dirty="0">
                <a:solidFill>
                  <a:schemeClr val="tx2"/>
                </a:solidFill>
              </a:rPr>
              <a:t>• When the App first runs the HMI(LCD) prompts the admin to set a password for the </a:t>
            </a:r>
          </a:p>
          <a:p>
            <a:r>
              <a:rPr lang="en-US" dirty="0">
                <a:solidFill>
                  <a:schemeClr val="tx2"/>
                </a:solidFill>
              </a:rPr>
              <a:t>system which will be used to give access to the admin to control the system. • Password will be saved to the Non-volatile EEPROM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83710" y="400091"/>
            <a:ext cx="3845308" cy="2493524"/>
          </a:xfrm>
          <a:prstGeom prst="rect">
            <a:avLst/>
          </a:prstGeom>
        </p:spPr>
      </p:pic>
      <p:pic>
        <p:nvPicPr>
          <p:cNvPr id="7" name="Picture 6"/>
          <p:cNvPicPr>
            <a:picLocks noChangeAspect="1"/>
          </p:cNvPicPr>
          <p:nvPr/>
        </p:nvPicPr>
        <p:blipFill>
          <a:blip r:embed="rId3"/>
          <a:stretch>
            <a:fillRect/>
          </a:stretch>
        </p:blipFill>
        <p:spPr>
          <a:xfrm>
            <a:off x="6200319" y="409616"/>
            <a:ext cx="4226849" cy="2493524"/>
          </a:xfrm>
          <a:prstGeom prst="rect">
            <a:avLst/>
          </a:prstGeom>
        </p:spPr>
      </p:pic>
      <p:pic>
        <p:nvPicPr>
          <p:cNvPr id="9" name="Picture 8"/>
          <p:cNvPicPr>
            <a:picLocks noChangeAspect="1"/>
          </p:cNvPicPr>
          <p:nvPr/>
        </p:nvPicPr>
        <p:blipFill>
          <a:blip r:embed="rId4"/>
          <a:stretch>
            <a:fillRect/>
          </a:stretch>
        </p:blipFill>
        <p:spPr>
          <a:xfrm>
            <a:off x="1583710" y="3314188"/>
            <a:ext cx="4001389" cy="2396112"/>
          </a:xfrm>
          <a:prstGeom prst="rect">
            <a:avLst/>
          </a:prstGeom>
        </p:spPr>
      </p:pic>
      <p:pic>
        <p:nvPicPr>
          <p:cNvPr id="11" name="Picture 10"/>
          <p:cNvPicPr>
            <a:picLocks noChangeAspect="1"/>
          </p:cNvPicPr>
          <p:nvPr/>
        </p:nvPicPr>
        <p:blipFill>
          <a:blip r:embed="rId5"/>
          <a:stretch>
            <a:fillRect/>
          </a:stretch>
        </p:blipFill>
        <p:spPr>
          <a:xfrm>
            <a:off x="6199960" y="3314187"/>
            <a:ext cx="4226849" cy="2396113"/>
          </a:xfrm>
          <a:prstGeom prst="rect">
            <a:avLst/>
          </a:prstGeom>
        </p:spPr>
      </p:pic>
      <p:sp>
        <p:nvSpPr>
          <p:cNvPr id="13" name="TextBox 12"/>
          <p:cNvSpPr txBox="1"/>
          <p:nvPr/>
        </p:nvSpPr>
        <p:spPr>
          <a:xfrm>
            <a:off x="6199960" y="5761540"/>
            <a:ext cx="7843313" cy="738664"/>
          </a:xfrm>
          <a:prstGeom prst="rect">
            <a:avLst/>
          </a:prstGeom>
          <a:noFill/>
        </p:spPr>
        <p:txBody>
          <a:bodyPr wrap="square">
            <a:spAutoFit/>
          </a:bodyPr>
          <a:lstStyle/>
          <a:p>
            <a:r>
              <a:rPr lang="en-US" dirty="0">
                <a:solidFill>
                  <a:schemeClr val="tx2"/>
                </a:solidFill>
              </a:rPr>
              <a:t>After Login with a verified password Admin now can</a:t>
            </a:r>
          </a:p>
          <a:p>
            <a:r>
              <a:rPr lang="en-US" dirty="0">
                <a:solidFill>
                  <a:schemeClr val="tx2"/>
                </a:solidFill>
              </a:rPr>
              <a:t>1- Add user</a:t>
            </a:r>
          </a:p>
          <a:p>
            <a:r>
              <a:rPr lang="en-US" dirty="0">
                <a:solidFill>
                  <a:schemeClr val="tx2"/>
                </a:solidFill>
              </a:rPr>
              <a:t>2- Delete user</a:t>
            </a:r>
          </a:p>
        </p:txBody>
      </p:sp>
      <p:sp>
        <p:nvSpPr>
          <p:cNvPr id="15" name="TextBox 14"/>
          <p:cNvSpPr txBox="1"/>
          <p:nvPr/>
        </p:nvSpPr>
        <p:spPr>
          <a:xfrm>
            <a:off x="2339984" y="5823095"/>
            <a:ext cx="7512031" cy="307777"/>
          </a:xfrm>
          <a:prstGeom prst="rect">
            <a:avLst/>
          </a:prstGeom>
          <a:noFill/>
        </p:spPr>
        <p:txBody>
          <a:bodyPr wrap="square">
            <a:spAutoFit/>
          </a:bodyPr>
          <a:lstStyle/>
          <a:p>
            <a:r>
              <a:rPr lang="en-US" dirty="0">
                <a:solidFill>
                  <a:schemeClr val="tx2"/>
                </a:solidFill>
              </a:rPr>
              <a:t>3 times wrong password</a:t>
            </a:r>
          </a:p>
        </p:txBody>
      </p:sp>
      <p:sp>
        <p:nvSpPr>
          <p:cNvPr id="17" name="TextBox 16"/>
          <p:cNvSpPr txBox="1"/>
          <p:nvPr/>
        </p:nvSpPr>
        <p:spPr>
          <a:xfrm>
            <a:off x="1800445" y="2902999"/>
            <a:ext cx="7021284" cy="307777"/>
          </a:xfrm>
          <a:prstGeom prst="rect">
            <a:avLst/>
          </a:prstGeom>
          <a:noFill/>
        </p:spPr>
        <p:txBody>
          <a:bodyPr wrap="square">
            <a:spAutoFit/>
          </a:bodyPr>
          <a:lstStyle/>
          <a:p>
            <a:r>
              <a:rPr lang="en-US" dirty="0">
                <a:solidFill>
                  <a:schemeClr val="tx2"/>
                </a:solidFill>
              </a:rPr>
              <a:t>asks for running system or run as admin</a:t>
            </a:r>
          </a:p>
        </p:txBody>
      </p:sp>
      <p:sp>
        <p:nvSpPr>
          <p:cNvPr id="19" name="TextBox 18"/>
          <p:cNvSpPr txBox="1"/>
          <p:nvPr/>
        </p:nvSpPr>
        <p:spPr>
          <a:xfrm>
            <a:off x="7127472" y="2852520"/>
            <a:ext cx="3534192" cy="307777"/>
          </a:xfrm>
          <a:prstGeom prst="rect">
            <a:avLst/>
          </a:prstGeom>
          <a:noFill/>
        </p:spPr>
        <p:txBody>
          <a:bodyPr wrap="square">
            <a:spAutoFit/>
          </a:bodyPr>
          <a:lstStyle/>
          <a:p>
            <a:r>
              <a:rPr lang="en-US" dirty="0">
                <a:solidFill>
                  <a:schemeClr val="tx2"/>
                </a:solidFill>
              </a:rPr>
              <a:t> wrong password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698750" y="464185"/>
            <a:ext cx="6535420" cy="460375"/>
          </a:xfrm>
          <a:prstGeom prst="rect">
            <a:avLst/>
          </a:prstGeom>
          <a:noFill/>
        </p:spPr>
        <p:txBody>
          <a:bodyPr wrap="square" rtlCol="0">
            <a:spAutoFit/>
          </a:bodyPr>
          <a:lstStyle/>
          <a:p>
            <a:r>
              <a:rPr lang="en-US" sz="2400" dirty="0">
                <a:solidFill>
                  <a:schemeClr val="bg1"/>
                </a:solidFill>
              </a:rPr>
              <a:t>Case : No Car </a:t>
            </a:r>
          </a:p>
        </p:txBody>
      </p:sp>
      <p:pic>
        <p:nvPicPr>
          <p:cNvPr id="5" name="Picture 4" descr="C:\Users\Ahmed Nasser\Pictures\SPS\SPS_No_Car.PNGSPS_No_Car"/>
          <p:cNvPicPr>
            <a:picLocks noChangeAspect="1"/>
          </p:cNvPicPr>
          <p:nvPr/>
        </p:nvPicPr>
        <p:blipFill>
          <a:blip r:embed="rId2"/>
          <a:srcRect/>
          <a:stretch>
            <a:fillRect/>
          </a:stretch>
        </p:blipFill>
        <p:spPr>
          <a:xfrm>
            <a:off x="1935480" y="1369060"/>
            <a:ext cx="8086090" cy="5008880"/>
          </a:xfrm>
          <a:prstGeom prst="rect">
            <a:avLst/>
          </a:prstGeom>
        </p:spPr>
      </p:pic>
      <p:sp>
        <p:nvSpPr>
          <p:cNvPr id="2" name="Text Box 1"/>
          <p:cNvSpPr txBox="1"/>
          <p:nvPr/>
        </p:nvSpPr>
        <p:spPr>
          <a:xfrm>
            <a:off x="1126490" y="464185"/>
            <a:ext cx="1472565" cy="460375"/>
          </a:xfrm>
          <a:prstGeom prst="rect">
            <a:avLst/>
          </a:prstGeom>
          <a:noFill/>
        </p:spPr>
        <p:txBody>
          <a:bodyPr wrap="square" rtlCol="0">
            <a:spAutoFit/>
          </a:bodyPr>
          <a:lstStyle/>
          <a:p>
            <a:r>
              <a:rPr lang="en-US" sz="2400" b="1">
                <a:solidFill>
                  <a:schemeClr val="bg1"/>
                </a:solidFill>
              </a:rPr>
              <a:t>Gates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360805" y="538480"/>
            <a:ext cx="6535420" cy="460375"/>
          </a:xfrm>
          <a:prstGeom prst="rect">
            <a:avLst/>
          </a:prstGeom>
          <a:noFill/>
        </p:spPr>
        <p:txBody>
          <a:bodyPr wrap="square" rtlCol="0">
            <a:spAutoFit/>
          </a:bodyPr>
          <a:lstStyle/>
          <a:p>
            <a:r>
              <a:rPr lang="en-US" sz="2400">
                <a:solidFill>
                  <a:schemeClr val="bg1"/>
                </a:solidFill>
              </a:rPr>
              <a:t>Case : There’s a car  - Ask Id </a:t>
            </a:r>
          </a:p>
        </p:txBody>
      </p:sp>
      <p:pic>
        <p:nvPicPr>
          <p:cNvPr id="5" name="Picture 4" descr="C:\Users\Ahmed Nasser\Pictures\SPS\SPS_Car_AskID.PNGSPS_Car_AskID"/>
          <p:cNvPicPr>
            <a:picLocks noChangeAspect="1"/>
          </p:cNvPicPr>
          <p:nvPr/>
        </p:nvPicPr>
        <p:blipFill>
          <a:blip r:embed="rId2"/>
          <a:srcRect/>
          <a:stretch>
            <a:fillRect/>
          </a:stretch>
        </p:blipFill>
        <p:spPr>
          <a:xfrm>
            <a:off x="1923098" y="1430655"/>
            <a:ext cx="8086090" cy="4625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35EB70-0D11-9C5C-03C0-79D742BFB229}"/>
              </a:ext>
            </a:extLst>
          </p:cNvPr>
          <p:cNvSpPr>
            <a:spLocks noGrp="1"/>
          </p:cNvSpPr>
          <p:nvPr>
            <p:ph type="body" idx="1"/>
          </p:nvPr>
        </p:nvSpPr>
        <p:spPr>
          <a:xfrm>
            <a:off x="605480" y="86498"/>
            <a:ext cx="11281720" cy="3830594"/>
          </a:xfrm>
        </p:spPr>
        <p:txBody>
          <a:bodyPr/>
          <a:lstStyle/>
          <a:p>
            <a:r>
              <a:rPr lang="en-US" b="1" dirty="0">
                <a:solidFill>
                  <a:schemeClr val="accent4">
                    <a:lumMod val="60000"/>
                    <a:lumOff val="40000"/>
                  </a:schemeClr>
                </a:solidFill>
              </a:rPr>
              <a:t>The Problem :</a:t>
            </a:r>
          </a:p>
          <a:p>
            <a:r>
              <a:rPr lang="en-US" b="1" dirty="0">
                <a:solidFill>
                  <a:schemeClr val="bg1"/>
                </a:solidFill>
                <a:latin typeface="+mn-lt"/>
              </a:rPr>
              <a:t>              </a:t>
            </a:r>
            <a:r>
              <a:rPr lang="en-US" b="1" dirty="0">
                <a:solidFill>
                  <a:schemeClr val="accent2">
                    <a:lumMod val="20000"/>
                    <a:lumOff val="80000"/>
                  </a:schemeClr>
                </a:solidFill>
                <a:latin typeface="+mn-lt"/>
              </a:rPr>
              <a:t>The degree of light may be not enough and </a:t>
            </a:r>
            <a:r>
              <a:rPr lang="en-US" b="0" i="0" dirty="0">
                <a:solidFill>
                  <a:schemeClr val="accent2">
                    <a:lumMod val="20000"/>
                    <a:lumOff val="80000"/>
                  </a:schemeClr>
                </a:solidFill>
                <a:effectLst/>
                <a:latin typeface="+mn-lt"/>
              </a:rPr>
              <a:t>accidents occurring in the nighttime is either caused by driver errors or malfunctioning streetlights The malfunctions can be caused by fused bulbs or damaged wiring. </a:t>
            </a:r>
          </a:p>
          <a:p>
            <a:endParaRPr lang="en-US" dirty="0">
              <a:solidFill>
                <a:schemeClr val="accent2">
                  <a:lumMod val="20000"/>
                  <a:lumOff val="80000"/>
                </a:schemeClr>
              </a:solidFill>
              <a:latin typeface="+mn-lt"/>
            </a:endParaRPr>
          </a:p>
          <a:p>
            <a:r>
              <a:rPr lang="en-US" b="1" dirty="0">
                <a:solidFill>
                  <a:schemeClr val="accent4">
                    <a:lumMod val="60000"/>
                    <a:lumOff val="40000"/>
                  </a:schemeClr>
                </a:solidFill>
                <a:latin typeface="+mn-lt"/>
              </a:rPr>
              <a:t>The Solution : </a:t>
            </a:r>
          </a:p>
          <a:p>
            <a:r>
              <a:rPr lang="en-US" dirty="0">
                <a:solidFill>
                  <a:schemeClr val="accent2">
                    <a:lumMod val="20000"/>
                    <a:lumOff val="80000"/>
                  </a:schemeClr>
                </a:solidFill>
                <a:latin typeface="+mn-lt"/>
              </a:rPr>
              <a:t>          We solve this problems by the Smart Light System and this system can</a:t>
            </a:r>
            <a:r>
              <a:rPr lang="en-US" b="0" i="0" dirty="0">
                <a:solidFill>
                  <a:schemeClr val="accent2">
                    <a:lumMod val="20000"/>
                    <a:lumOff val="80000"/>
                  </a:schemeClr>
                </a:solidFill>
                <a:effectLst/>
                <a:latin typeface="+mn-lt"/>
              </a:rPr>
              <a:t> increase the accuracy and efficiency of street lighting, and therefore solve the problem of accidents.</a:t>
            </a:r>
            <a:br>
              <a:rPr lang="en-US" dirty="0">
                <a:solidFill>
                  <a:schemeClr val="accent2">
                    <a:lumMod val="20000"/>
                    <a:lumOff val="80000"/>
                  </a:schemeClr>
                </a:solidFill>
                <a:latin typeface="+mn-lt"/>
              </a:rPr>
            </a:br>
            <a:br>
              <a:rPr lang="en-US" dirty="0">
                <a:solidFill>
                  <a:schemeClr val="bg1"/>
                </a:solidFill>
              </a:rPr>
            </a:br>
            <a:endParaRPr lang="en-US" b="1" dirty="0">
              <a:solidFill>
                <a:schemeClr val="bg1"/>
              </a:solidFill>
            </a:endParaRPr>
          </a:p>
          <a:p>
            <a:endParaRPr lang="en-US" dirty="0"/>
          </a:p>
        </p:txBody>
      </p:sp>
      <p:pic>
        <p:nvPicPr>
          <p:cNvPr id="4098" name="Picture 2" descr="See the source image">
            <a:extLst>
              <a:ext uri="{FF2B5EF4-FFF2-40B4-BE49-F238E27FC236}">
                <a16:creationId xmlns:a16="http://schemas.microsoft.com/office/drawing/2014/main" id="{D978DC0F-6106-B91F-E59D-E4821AFF1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9968" y="3530177"/>
            <a:ext cx="6079524" cy="305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5776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410335" y="525780"/>
            <a:ext cx="6535420" cy="460375"/>
          </a:xfrm>
          <a:prstGeom prst="rect">
            <a:avLst/>
          </a:prstGeom>
          <a:noFill/>
        </p:spPr>
        <p:txBody>
          <a:bodyPr wrap="square" rtlCol="0">
            <a:spAutoFit/>
          </a:bodyPr>
          <a:lstStyle/>
          <a:p>
            <a:r>
              <a:rPr lang="en-US" sz="2400">
                <a:solidFill>
                  <a:schemeClr val="bg1"/>
                </a:solidFill>
              </a:rPr>
              <a:t>Case : Authorized id </a:t>
            </a:r>
          </a:p>
        </p:txBody>
      </p:sp>
      <p:pic>
        <p:nvPicPr>
          <p:cNvPr id="5" name="Picture 4" descr="SPS_Car_authID"/>
          <p:cNvPicPr>
            <a:picLocks noChangeAspect="1"/>
          </p:cNvPicPr>
          <p:nvPr/>
        </p:nvPicPr>
        <p:blipFill>
          <a:blip r:embed="rId2"/>
          <a:stretch>
            <a:fillRect/>
          </a:stretch>
        </p:blipFill>
        <p:spPr>
          <a:xfrm>
            <a:off x="1576705" y="1109345"/>
            <a:ext cx="8778875" cy="5268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410335" y="525780"/>
            <a:ext cx="6535420" cy="460375"/>
          </a:xfrm>
          <a:prstGeom prst="rect">
            <a:avLst/>
          </a:prstGeom>
          <a:noFill/>
        </p:spPr>
        <p:txBody>
          <a:bodyPr wrap="square" rtlCol="0">
            <a:spAutoFit/>
          </a:bodyPr>
          <a:lstStyle/>
          <a:p>
            <a:r>
              <a:rPr lang="en-US" sz="2400">
                <a:solidFill>
                  <a:schemeClr val="bg1"/>
                </a:solidFill>
              </a:rPr>
              <a:t>Case : Unauthorized id </a:t>
            </a:r>
          </a:p>
        </p:txBody>
      </p:sp>
      <p:pic>
        <p:nvPicPr>
          <p:cNvPr id="5" name="Picture 4" descr="C:\Users\Ahmed Nasser\Pictures\SPS\SPS_Car_unauthID2.PNGSPS_Car_unauthID2"/>
          <p:cNvPicPr>
            <a:picLocks noChangeAspect="1"/>
          </p:cNvPicPr>
          <p:nvPr/>
        </p:nvPicPr>
        <p:blipFill>
          <a:blip r:embed="rId2"/>
          <a:srcRect/>
          <a:stretch>
            <a:fillRect/>
          </a:stretch>
        </p:blipFill>
        <p:spPr>
          <a:xfrm>
            <a:off x="1803400" y="1304925"/>
            <a:ext cx="8783320" cy="5132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410335" y="525780"/>
            <a:ext cx="6535420" cy="460375"/>
          </a:xfrm>
          <a:prstGeom prst="rect">
            <a:avLst/>
          </a:prstGeom>
          <a:noFill/>
        </p:spPr>
        <p:txBody>
          <a:bodyPr wrap="square" rtlCol="0">
            <a:spAutoFit/>
          </a:bodyPr>
          <a:lstStyle/>
          <a:p>
            <a:r>
              <a:rPr lang="en-US" sz="2400">
                <a:solidFill>
                  <a:schemeClr val="bg1"/>
                </a:solidFill>
              </a:rPr>
              <a:t>System</a:t>
            </a:r>
          </a:p>
        </p:txBody>
      </p:sp>
      <p:pic>
        <p:nvPicPr>
          <p:cNvPr id="5" name="Picture 4" descr="C:\Users\Ahmed Nasser\Pictures\SPS\SPS_Circ.PNGSPS_Circ"/>
          <p:cNvPicPr>
            <a:picLocks noChangeAspect="1"/>
          </p:cNvPicPr>
          <p:nvPr/>
        </p:nvPicPr>
        <p:blipFill>
          <a:blip r:embed="rId2"/>
          <a:srcRect/>
          <a:stretch>
            <a:fillRect/>
          </a:stretch>
        </p:blipFill>
        <p:spPr>
          <a:xfrm>
            <a:off x="1410335" y="1109345"/>
            <a:ext cx="8901430" cy="5437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6C40B3-A828-45E3-85F5-E0E15138474F}"/>
              </a:ext>
            </a:extLst>
          </p:cNvPr>
          <p:cNvSpPr txBox="1"/>
          <p:nvPr/>
        </p:nvSpPr>
        <p:spPr>
          <a:xfrm>
            <a:off x="971550" y="600075"/>
            <a:ext cx="2371725" cy="461665"/>
          </a:xfrm>
          <a:prstGeom prst="rect">
            <a:avLst/>
          </a:prstGeom>
          <a:noFill/>
        </p:spPr>
        <p:txBody>
          <a:bodyPr wrap="square" rtlCol="0">
            <a:spAutoFit/>
          </a:bodyPr>
          <a:lstStyle/>
          <a:p>
            <a:r>
              <a:rPr lang="en-US" sz="2400" b="1" dirty="0">
                <a:solidFill>
                  <a:schemeClr val="bg1"/>
                </a:solidFill>
              </a:rPr>
              <a:t>Test HW</a:t>
            </a:r>
          </a:p>
        </p:txBody>
      </p:sp>
      <p:pic>
        <p:nvPicPr>
          <p:cNvPr id="4" name="IMG_0110">
            <a:hlinkClick r:id="" action="ppaction://media"/>
            <a:extLst>
              <a:ext uri="{FF2B5EF4-FFF2-40B4-BE49-F238E27FC236}">
                <a16:creationId xmlns:a16="http://schemas.microsoft.com/office/drawing/2014/main" id="{BC5174E2-A13D-495E-AD24-26D3065C73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31143" y="1662112"/>
            <a:ext cx="9129713" cy="3962400"/>
          </a:xfrm>
          <a:prstGeom prst="rect">
            <a:avLst/>
          </a:prstGeom>
        </p:spPr>
      </p:pic>
    </p:spTree>
    <p:extLst>
      <p:ext uri="{BB962C8B-B14F-4D97-AF65-F5344CB8AC3E}">
        <p14:creationId xmlns:p14="http://schemas.microsoft.com/office/powerpoint/2010/main" val="388082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Systems</a:t>
            </a:r>
          </a:p>
        </p:txBody>
      </p:sp>
    </p:spTree>
    <p:extLst>
      <p:ext uri="{BB962C8B-B14F-4D97-AF65-F5344CB8AC3E}">
        <p14:creationId xmlns:p14="http://schemas.microsoft.com/office/powerpoint/2010/main" val="7761366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67AA1-E7AE-449C-3A0A-CB5C8CF09D98}"/>
              </a:ext>
            </a:extLst>
          </p:cNvPr>
          <p:cNvSpPr txBox="1">
            <a:spLocks/>
          </p:cNvSpPr>
          <p:nvPr/>
        </p:nvSpPr>
        <p:spPr>
          <a:xfrm>
            <a:off x="438440" y="248137"/>
            <a:ext cx="8996363" cy="75067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dirty="0">
                <a:solidFill>
                  <a:schemeClr val="accent2">
                    <a:lumMod val="60000"/>
                    <a:lumOff val="40000"/>
                  </a:schemeClr>
                </a:solidFill>
              </a:rPr>
              <a:t> 1- Face Mask Detection</a:t>
            </a:r>
          </a:p>
        </p:txBody>
      </p:sp>
      <p:pic>
        <p:nvPicPr>
          <p:cNvPr id="4" name="Picture 3">
            <a:extLst>
              <a:ext uri="{FF2B5EF4-FFF2-40B4-BE49-F238E27FC236}">
                <a16:creationId xmlns:a16="http://schemas.microsoft.com/office/drawing/2014/main" id="{1541AF09-4422-34B3-F6F3-6E3EF4C9E222}"/>
              </a:ext>
            </a:extLst>
          </p:cNvPr>
          <p:cNvPicPr>
            <a:picLocks noChangeAspect="1"/>
          </p:cNvPicPr>
          <p:nvPr/>
        </p:nvPicPr>
        <p:blipFill>
          <a:blip r:embed="rId2"/>
          <a:stretch>
            <a:fillRect/>
          </a:stretch>
        </p:blipFill>
        <p:spPr>
          <a:xfrm>
            <a:off x="836579" y="1235413"/>
            <a:ext cx="10825263" cy="5374450"/>
          </a:xfrm>
          <a:prstGeom prst="rect">
            <a:avLst/>
          </a:prstGeom>
        </p:spPr>
      </p:pic>
    </p:spTree>
    <p:extLst>
      <p:ext uri="{BB962C8B-B14F-4D97-AF65-F5344CB8AC3E}">
        <p14:creationId xmlns:p14="http://schemas.microsoft.com/office/powerpoint/2010/main" val="11545457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52907"/>
          <a:stretch/>
        </p:blipFill>
        <p:spPr>
          <a:xfrm>
            <a:off x="6096001" y="0"/>
            <a:ext cx="6096000" cy="6858000"/>
          </a:xfrm>
          <a:prstGeom prst="rect">
            <a:avLst/>
          </a:prstGeom>
        </p:spPr>
      </p:pic>
      <p:sp>
        <p:nvSpPr>
          <p:cNvPr id="5" name="TextBox 4"/>
          <p:cNvSpPr txBox="1"/>
          <p:nvPr/>
        </p:nvSpPr>
        <p:spPr>
          <a:xfrm>
            <a:off x="996043" y="2850197"/>
            <a:ext cx="4369059" cy="461665"/>
          </a:xfrm>
          <a:prstGeom prst="rect">
            <a:avLst/>
          </a:prstGeom>
          <a:noFill/>
        </p:spPr>
        <p:txBody>
          <a:bodyPr wrap="square">
            <a:spAutoFit/>
          </a:bodyPr>
          <a:lstStyle/>
          <a:p>
            <a:r>
              <a:rPr lang="en-US" sz="2400" b="1" dirty="0">
                <a:solidFill>
                  <a:schemeClr val="tx2"/>
                </a:solidFill>
              </a:rPr>
              <a:t>System Architecture</a:t>
            </a:r>
          </a:p>
        </p:txBody>
      </p:sp>
    </p:spTree>
    <p:extLst>
      <p:ext uri="{BB962C8B-B14F-4D97-AF65-F5344CB8AC3E}">
        <p14:creationId xmlns:p14="http://schemas.microsoft.com/office/powerpoint/2010/main" val="2039380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30877"/>
          <a:stretch/>
        </p:blipFill>
        <p:spPr>
          <a:xfrm>
            <a:off x="6096000" y="0"/>
            <a:ext cx="6096000" cy="6857999"/>
          </a:xfrm>
          <a:prstGeom prst="rect">
            <a:avLst/>
          </a:prstGeom>
        </p:spPr>
      </p:pic>
      <p:sp>
        <p:nvSpPr>
          <p:cNvPr id="5" name="TextBox 4"/>
          <p:cNvSpPr txBox="1"/>
          <p:nvPr/>
        </p:nvSpPr>
        <p:spPr>
          <a:xfrm>
            <a:off x="996043" y="2850197"/>
            <a:ext cx="4369059" cy="461665"/>
          </a:xfrm>
          <a:prstGeom prst="rect">
            <a:avLst/>
          </a:prstGeom>
          <a:noFill/>
        </p:spPr>
        <p:txBody>
          <a:bodyPr wrap="square">
            <a:spAutoFit/>
          </a:bodyPr>
          <a:lstStyle/>
          <a:p>
            <a:r>
              <a:rPr lang="en-US" sz="2400" b="1" dirty="0">
                <a:solidFill>
                  <a:schemeClr val="tx2"/>
                </a:solidFill>
              </a:rPr>
              <a:t>System Flow Chart</a:t>
            </a:r>
          </a:p>
        </p:txBody>
      </p:sp>
    </p:spTree>
    <p:extLst>
      <p:ext uri="{BB962C8B-B14F-4D97-AF65-F5344CB8AC3E}">
        <p14:creationId xmlns:p14="http://schemas.microsoft.com/office/powerpoint/2010/main" val="1384669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197C6D-15BD-9607-BAA2-A6B47005F440}"/>
              </a:ext>
            </a:extLst>
          </p:cNvPr>
          <p:cNvPicPr>
            <a:picLocks noChangeAspect="1"/>
          </p:cNvPicPr>
          <p:nvPr/>
        </p:nvPicPr>
        <p:blipFill rotWithShape="1">
          <a:blip r:embed="rId2"/>
          <a:srcRect l="16668" t="10070" r="42977" b="38724"/>
          <a:stretch/>
        </p:blipFill>
        <p:spPr>
          <a:xfrm>
            <a:off x="5846322" y="0"/>
            <a:ext cx="6345678" cy="3608962"/>
          </a:xfrm>
          <a:prstGeom prst="rect">
            <a:avLst/>
          </a:prstGeom>
        </p:spPr>
      </p:pic>
      <p:sp>
        <p:nvSpPr>
          <p:cNvPr id="3" name="TextBox 2">
            <a:extLst>
              <a:ext uri="{FF2B5EF4-FFF2-40B4-BE49-F238E27FC236}">
                <a16:creationId xmlns:a16="http://schemas.microsoft.com/office/drawing/2014/main" id="{FA731ADC-96C6-8DE7-976E-29D4C4B8082E}"/>
              </a:ext>
            </a:extLst>
          </p:cNvPr>
          <p:cNvSpPr txBox="1"/>
          <p:nvPr/>
        </p:nvSpPr>
        <p:spPr>
          <a:xfrm>
            <a:off x="1232263" y="2220575"/>
            <a:ext cx="4369059" cy="461665"/>
          </a:xfrm>
          <a:prstGeom prst="rect">
            <a:avLst/>
          </a:prstGeom>
          <a:noFill/>
        </p:spPr>
        <p:txBody>
          <a:bodyPr wrap="square">
            <a:spAutoFit/>
          </a:bodyPr>
          <a:lstStyle/>
          <a:p>
            <a:r>
              <a:rPr lang="en-US" sz="2400" b="1" dirty="0">
                <a:solidFill>
                  <a:schemeClr val="tx2"/>
                </a:solidFill>
              </a:rPr>
              <a:t>Control Part</a:t>
            </a:r>
          </a:p>
        </p:txBody>
      </p:sp>
      <p:pic>
        <p:nvPicPr>
          <p:cNvPr id="4" name="Picture 3">
            <a:extLst>
              <a:ext uri="{FF2B5EF4-FFF2-40B4-BE49-F238E27FC236}">
                <a16:creationId xmlns:a16="http://schemas.microsoft.com/office/drawing/2014/main" id="{E9111EE4-D106-9FD5-DE25-F6BE9F5F6E2B}"/>
              </a:ext>
            </a:extLst>
          </p:cNvPr>
          <p:cNvPicPr>
            <a:picLocks noChangeAspect="1"/>
          </p:cNvPicPr>
          <p:nvPr/>
        </p:nvPicPr>
        <p:blipFill rotWithShape="1">
          <a:blip r:embed="rId3"/>
          <a:srcRect b="48148"/>
          <a:stretch/>
        </p:blipFill>
        <p:spPr>
          <a:xfrm>
            <a:off x="5846322" y="3608962"/>
            <a:ext cx="6345678" cy="3249038"/>
          </a:xfrm>
          <a:prstGeom prst="rect">
            <a:avLst/>
          </a:prstGeom>
        </p:spPr>
      </p:pic>
    </p:spTree>
    <p:extLst>
      <p:ext uri="{BB962C8B-B14F-4D97-AF65-F5344CB8AC3E}">
        <p14:creationId xmlns:p14="http://schemas.microsoft.com/office/powerpoint/2010/main" val="35003767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2B0B-8F7B-BF04-B2EF-69A5FBF084A9}"/>
              </a:ext>
            </a:extLst>
          </p:cNvPr>
          <p:cNvSpPr>
            <a:spLocks noGrp="1"/>
          </p:cNvSpPr>
          <p:nvPr>
            <p:ph type="title"/>
          </p:nvPr>
        </p:nvSpPr>
        <p:spPr>
          <a:xfrm>
            <a:off x="1673156" y="1709738"/>
            <a:ext cx="9674293" cy="2852737"/>
          </a:xfrm>
        </p:spPr>
        <p:txBody>
          <a:bodyPr/>
          <a:lstStyle/>
          <a:p>
            <a:r>
              <a:rPr lang="en-US" dirty="0"/>
              <a:t>AI Model</a:t>
            </a:r>
          </a:p>
        </p:txBody>
      </p:sp>
    </p:spTree>
    <p:extLst>
      <p:ext uri="{BB962C8B-B14F-4D97-AF65-F5344CB8AC3E}">
        <p14:creationId xmlns:p14="http://schemas.microsoft.com/office/powerpoint/2010/main" val="495674442"/>
      </p:ext>
    </p:extLst>
  </p:cSld>
  <p:clrMapOvr>
    <a:masterClrMapping/>
  </p:clrMapOvr>
</p:sld>
</file>

<file path=ppt/theme/theme1.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TotalTime>
  <Words>4531</Words>
  <Application>Microsoft Office PowerPoint</Application>
  <PresentationFormat>Widescreen</PresentationFormat>
  <Paragraphs>647</Paragraphs>
  <Slides>156</Slides>
  <Notes>8</Notes>
  <HiddenSlides>0</HiddenSlides>
  <MMClips>6</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156</vt:i4>
      </vt:variant>
    </vt:vector>
  </HeadingPairs>
  <TitlesOfParts>
    <vt:vector size="170" baseType="lpstr">
      <vt:lpstr>Arial</vt:lpstr>
      <vt:lpstr>Cambria Math</vt:lpstr>
      <vt:lpstr>Courier New</vt:lpstr>
      <vt:lpstr>gibson</vt:lpstr>
      <vt:lpstr>Symbol</vt:lpstr>
      <vt:lpstr>Times New Roman</vt:lpstr>
      <vt:lpstr>TimesNewRomanPS-BoldMT</vt:lpstr>
      <vt:lpstr>TimesNewRomanPS-ItalicMT</vt:lpstr>
      <vt:lpstr>TimesNewRomanPSMT</vt:lpstr>
      <vt:lpstr>Ubuntu</vt:lpstr>
      <vt:lpstr>Wingdings</vt:lpstr>
      <vt:lpstr>Wingdings 3</vt:lpstr>
      <vt:lpstr>1_Office 主题</vt:lpstr>
      <vt:lpstr>Office 主题</vt:lpstr>
      <vt:lpstr> Smart Campus System </vt:lpstr>
      <vt:lpstr> Team Members</vt:lpstr>
      <vt:lpstr>Supervisors</vt:lpstr>
      <vt:lpstr>Smart Cities</vt:lpstr>
      <vt:lpstr>Smart Campus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Smart Lighting system</vt:lpstr>
      <vt:lpstr>PowerPoint Presentation</vt:lpstr>
      <vt:lpstr>Hardware tools</vt:lpstr>
      <vt:lpstr>3- ADC</vt:lpstr>
      <vt:lpstr>Successive Approximation ADC (SAR ADC)  Its basic idea depends on a counter that counts on a clock signal called ADC Clock and with every count it increases a compare analog signal voltage value that is compared to the input signal, the counter stops counting when the compared signal is approximately equal to the input signal. Then the counter value represents the digital value of the input signal</vt:lpstr>
      <vt:lpstr>- The Duty Cycle is the percentage measurement of       how long the signal stays on. - The effective voltage of the PWM signal is called root mean square (RMS) which equals to :                RMS = Amplitude√("Duty Cycle" )  </vt:lpstr>
      <vt:lpstr>PWM Circuit</vt:lpstr>
      <vt:lpstr>PowerPoint Presentation</vt:lpstr>
      <vt:lpstr>5- I2C</vt:lpstr>
      <vt:lpstr>5- I2C</vt:lpstr>
      <vt:lpstr>6- RTC </vt:lpstr>
      <vt:lpstr>7- EEPROM</vt:lpstr>
      <vt:lpstr>PowerPoint Presentation</vt:lpstr>
      <vt:lpstr>PowerPoint Presentation</vt:lpstr>
      <vt:lpstr>PowerPoint Presentation</vt:lpstr>
      <vt:lpstr>2- Smart Metering system</vt:lpstr>
      <vt:lpstr>Top Level</vt:lpstr>
      <vt:lpstr>PowerPoint Presentation</vt:lpstr>
      <vt:lpstr>Hardware tools</vt:lpstr>
      <vt:lpstr>PowerPoint Presentation</vt:lpstr>
      <vt:lpstr>PowerPoint Presentation</vt:lpstr>
      <vt:lpstr>PowerPoint Presentation</vt:lpstr>
      <vt:lpstr>PowerPoint Presentation</vt:lpstr>
      <vt:lpstr>ADC</vt:lpstr>
      <vt:lpstr>Analog to digital converter (ADC)</vt:lpstr>
      <vt:lpstr>Conversion theory of ADC</vt:lpstr>
      <vt:lpstr>Successive Approximation ADC</vt:lpstr>
      <vt:lpstr>working principle</vt:lpstr>
      <vt:lpstr>PowerPoint Presentation</vt:lpstr>
      <vt:lpstr>ADC Configurations </vt:lpstr>
      <vt:lpstr>PowerPoint Presentation</vt:lpstr>
      <vt:lpstr>PowerPoint Presentation</vt:lpstr>
      <vt:lpstr>    Zero crossing detection  </vt:lpstr>
      <vt:lpstr>     LM358 </vt:lpstr>
      <vt:lpstr>   TIMER0</vt:lpstr>
      <vt:lpstr>PowerPoint Presentation</vt:lpstr>
      <vt:lpstr>   Timer 0 to measure time difference :</vt:lpstr>
      <vt:lpstr>Define angle using time difference :</vt:lpstr>
      <vt:lpstr>PowerPoint Presentation</vt:lpstr>
      <vt:lpstr>PowerPoint Presentation</vt:lpstr>
      <vt:lpstr>4- Full Control </vt:lpstr>
      <vt:lpstr>Testing and Validation</vt:lpstr>
      <vt:lpstr>PowerPoint Presentation</vt:lpstr>
      <vt:lpstr>PowerPoint Presentation</vt:lpstr>
      <vt:lpstr>PowerPoint Presentation</vt:lpstr>
      <vt:lpstr>PowerPoint Presentation</vt:lpstr>
      <vt:lpstr>PowerPoint Presentation</vt:lpstr>
      <vt:lpstr>3- Smart Parking System</vt:lpstr>
      <vt:lpstr>Top Level</vt:lpstr>
      <vt:lpstr> Admin: (who has access to control the system information) ADD user: Add a new user to the system by getting the ID from Keypad. Delete user: Delete a user from the memory of the system. Delete all users: from the system. Main Program:   Receiving the ID through the I2C Bus from the Gates. Search the ID in the System Memory. If the ID is found return OK to open the gate. If not return not Ok. </vt:lpstr>
      <vt:lpstr>Main Flow Chart</vt:lpstr>
      <vt:lpstr>Main ECU</vt:lpstr>
      <vt:lpstr>Gates</vt:lpstr>
      <vt:lpstr>Gates Flow Chart</vt:lpstr>
      <vt:lpstr>PowerPoint Presentation</vt:lpstr>
      <vt:lpstr>Hardware tools</vt:lpstr>
      <vt:lpstr>Radio-Frequency Identification (RFID)</vt:lpstr>
      <vt:lpstr>What is RFID?</vt:lpstr>
      <vt:lpstr>How does RFID work?</vt:lpstr>
      <vt:lpstr>PowerPoint Presentation</vt:lpstr>
      <vt:lpstr>Applications of RFID</vt:lpstr>
      <vt:lpstr>RFID tags</vt:lpstr>
      <vt:lpstr>Operating Frequency</vt:lpstr>
      <vt:lpstr>Working principle of HF RFID </vt:lpstr>
      <vt:lpstr>PowerPoint Presentation</vt:lpstr>
      <vt:lpstr>PowerPoint Presentation</vt:lpstr>
      <vt:lpstr>PowerPoint Presentation</vt:lpstr>
      <vt:lpstr>Technical Specifications of the module</vt:lpstr>
      <vt:lpstr>RFID in the system</vt:lpstr>
      <vt:lpstr>Internal memory map of the tag</vt:lpstr>
      <vt:lpstr>Serial Peripheral Interface  (SPI) </vt:lpstr>
      <vt:lpstr>SPI Interfacing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Systems</vt:lpstr>
      <vt:lpstr>PowerPoint Presentation</vt:lpstr>
      <vt:lpstr>PowerPoint Presentation</vt:lpstr>
      <vt:lpstr>PowerPoint Presentation</vt:lpstr>
      <vt:lpstr>PowerPoint Presentation</vt:lpstr>
      <vt:lpstr>AI Model</vt:lpstr>
      <vt:lpstr>PowerPoint Presentation</vt:lpstr>
      <vt:lpstr>PowerPoint Presentation</vt:lpstr>
      <vt:lpstr>PowerPoint Presentation</vt:lpstr>
      <vt:lpstr>PowerPoint Presentation</vt:lpstr>
      <vt:lpstr>PowerPoint Presentation</vt:lpstr>
      <vt:lpstr>Model Results</vt:lpstr>
      <vt:lpstr>2- Auto Attendance System</vt:lpstr>
      <vt:lpstr>PowerPoint Presentation</vt:lpstr>
      <vt:lpstr>PowerPoint Presentation</vt:lpstr>
      <vt:lpstr>PowerPoint Presentation</vt:lpstr>
      <vt:lpstr>PowerPoint Presentation</vt:lpstr>
      <vt:lpstr>Cloud</vt:lpstr>
      <vt:lpstr>Introduction </vt:lpstr>
      <vt:lpstr>Tools</vt:lpstr>
      <vt:lpstr>NodeMCU</vt:lpstr>
      <vt:lpstr>IOT Platform ThingSpeak</vt:lpstr>
      <vt:lpstr>SoftWare</vt:lpstr>
      <vt:lpstr>GUI : Web pages</vt:lpstr>
      <vt:lpstr>Communication protocol between NodeMCU and         ATmega</vt:lpstr>
      <vt:lpstr>USART (Universal Synchronous Asynchronous Receiver Transmitter)</vt:lpstr>
      <vt:lpstr>UART frame</vt:lpstr>
      <vt:lpstr>PowerPoint Presentation</vt:lpstr>
      <vt:lpstr>PowerPoint Presentation</vt:lpstr>
      <vt:lpstr>PowerPoint Presentation</vt:lpstr>
      <vt:lpstr>Get Request</vt:lpstr>
      <vt:lpstr>Post Request</vt:lpstr>
      <vt:lpstr>Systems</vt:lpstr>
      <vt:lpstr>Smart Lightening</vt:lpstr>
      <vt:lpstr>web page</vt:lpstr>
      <vt:lpstr>PowerPoint Presentation</vt:lpstr>
      <vt:lpstr>PowerPoint Presentation</vt:lpstr>
      <vt:lpstr>Smart Metering</vt:lpstr>
      <vt:lpstr>web page</vt:lpstr>
      <vt:lpstr>PowerPoint Presentation</vt:lpstr>
      <vt:lpstr>PowerPoint Presentation</vt:lpstr>
      <vt:lpstr>Smart Parking</vt:lpstr>
      <vt:lpstr>web page</vt:lpstr>
      <vt:lpstr>PowerPoint Presentation</vt:lpstr>
      <vt:lpstr>PowerPoint Presentation</vt:lpstr>
      <vt:lpstr>        Printed Circuit Board (PCB).</vt:lpstr>
      <vt:lpstr> What are PCBs ?</vt:lpstr>
      <vt:lpstr>Why we use PCB ?</vt:lpstr>
      <vt:lpstr>PCB Types</vt:lpstr>
      <vt:lpstr>Parts Of PCB</vt:lpstr>
      <vt:lpstr>Components</vt:lpstr>
      <vt:lpstr>Package Types</vt:lpstr>
      <vt:lpstr>Designing Process of PCBs</vt:lpstr>
      <vt:lpstr>Designing Process of PCBs</vt:lpstr>
      <vt:lpstr>Designing Process of PCBs</vt:lpstr>
      <vt:lpstr>Designing Process of PCBs</vt:lpstr>
      <vt:lpstr>Schematic for Systems </vt:lpstr>
      <vt:lpstr>Schematic for Systems </vt:lpstr>
      <vt:lpstr>Layout for Systems </vt:lpstr>
      <vt:lpstr>Layout for Systems </vt:lpstr>
      <vt:lpstr>3D View for Systems </vt:lpstr>
      <vt:lpstr>3D View for Systems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annjo</dc:creator>
  <cp:lastModifiedBy>Radwa Refat</cp:lastModifiedBy>
  <cp:revision>196</cp:revision>
  <dcterms:created xsi:type="dcterms:W3CDTF">2022-07-12T13:06:00Z</dcterms:created>
  <dcterms:modified xsi:type="dcterms:W3CDTF">2022-07-15T23:24:26Z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1033-11.2.0.11191</vt:lpwstr>
  </property>
  <property fmtid="{D5CDD505-2E9C-101B-9397-08002B2CF9AE}" pid="3" name="ICV">
    <vt:lpwstr>7DEAE573DA08411F81E74CD85ACED5FD</vt:lpwstr>
  </property>
</Properties>
</file>